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00" r:id="rId4"/>
    <p:sldMasterId id="2147484658" r:id="rId5"/>
    <p:sldMasterId id="2147484693" r:id="rId6"/>
    <p:sldMasterId id="2147484392" r:id="rId7"/>
    <p:sldMasterId id="2147484675" r:id="rId8"/>
    <p:sldMasterId id="2147483702" r:id="rId9"/>
    <p:sldMasterId id="2147484510" r:id="rId10"/>
  </p:sldMasterIdLst>
  <p:notesMasterIdLst>
    <p:notesMasterId r:id="rId35"/>
  </p:notesMasterIdLst>
  <p:handoutMasterIdLst>
    <p:handoutMasterId r:id="rId36"/>
  </p:handoutMasterIdLst>
  <p:sldIdLst>
    <p:sldId id="256" r:id="rId11"/>
    <p:sldId id="368" r:id="rId12"/>
    <p:sldId id="257" r:id="rId13"/>
    <p:sldId id="259" r:id="rId14"/>
    <p:sldId id="260" r:id="rId15"/>
    <p:sldId id="371" r:id="rId16"/>
    <p:sldId id="372" r:id="rId17"/>
    <p:sldId id="373" r:id="rId18"/>
    <p:sldId id="266" r:id="rId19"/>
    <p:sldId id="369" r:id="rId20"/>
    <p:sldId id="269" r:id="rId21"/>
    <p:sldId id="270" r:id="rId22"/>
    <p:sldId id="363" r:id="rId23"/>
    <p:sldId id="365" r:id="rId24"/>
    <p:sldId id="283" r:id="rId25"/>
    <p:sldId id="370" r:id="rId26"/>
    <p:sldId id="276" r:id="rId27"/>
    <p:sldId id="359" r:id="rId28"/>
    <p:sldId id="275" r:id="rId29"/>
    <p:sldId id="279" r:id="rId30"/>
    <p:sldId id="278" r:id="rId31"/>
    <p:sldId id="362" r:id="rId32"/>
    <p:sldId id="285" r:id="rId33"/>
    <p:sldId id="284" r:id="rId34"/>
  </p:sldIdLst>
  <p:sldSz cx="12192000" cy="6858000"/>
  <p:notesSz cx="6858000" cy="9144000"/>
  <p:defaultTextStyle>
    <a:defPPr>
      <a:defRPr lang="nb-NO"/>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847"/>
    <a:srgbClr val="1189D0"/>
    <a:srgbClr val="000000"/>
    <a:srgbClr val="182538"/>
    <a:srgbClr val="E9F0ED"/>
    <a:srgbClr val="2099D8"/>
    <a:srgbClr val="052C6B"/>
    <a:srgbClr val="204477"/>
    <a:srgbClr val="AE2573"/>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aks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ddels stil 2 - aks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iddels stil 3 - aks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iddels stil 3 - aks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7AC3CCA-C797-4891-BE02-D94E43425B78}" styleName="Middels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84E427A-3D55-4303-BF80-6455036E1DE7}" styleName="Temastil 1 - aks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ys stil 2 - aks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iddels stil 1 - aks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iddels stil 2 - aks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emastil 1 - uthevingsfarg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iddels stil 1 - uthevingsfarg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iddels stil 1 - uthevingsfarg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84171" autoAdjust="0"/>
  </p:normalViewPr>
  <p:slideViewPr>
    <p:cSldViewPr snapToGrid="0" snapToObjects="1">
      <p:cViewPr varScale="1">
        <p:scale>
          <a:sx n="72" d="100"/>
          <a:sy n="72" d="100"/>
        </p:scale>
        <p:origin x="1162" y="6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75" d="100"/>
          <a:sy n="75" d="100"/>
        </p:scale>
        <p:origin x="293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defRPr>
            </a:lvl1pPr>
          </a:lstStyle>
          <a:p>
            <a:endParaRPr lang="nb-NO"/>
          </a:p>
        </p:txBody>
      </p:sp>
      <p:sp>
        <p:nvSpPr>
          <p:cNvPr id="3" name="Plassholder for dato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fld id="{DEC30128-3541-5942-A312-048D79D9B453}" type="datetimeFigureOut">
              <a:rPr lang="nb-NO"/>
              <a:pPr/>
              <a:t>22.06.2021</a:t>
            </a:fld>
            <a:endParaRPr lang="nb-NO"/>
          </a:p>
        </p:txBody>
      </p:sp>
      <p:sp>
        <p:nvSpPr>
          <p:cNvPr id="4" name="Plassholder for bunntekst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defRPr>
            </a:lvl1pPr>
          </a:lstStyle>
          <a:p>
            <a:endParaRPr lang="nb-NO"/>
          </a:p>
        </p:txBody>
      </p:sp>
      <p:sp>
        <p:nvSpPr>
          <p:cNvPr id="5" name="Plassholder for lysbildenumm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fld id="{D59EA92F-2DBD-4549-B82D-024723296105}" type="slidenum">
              <a:rPr lang="nb-NO"/>
              <a:pPr/>
              <a:t>‹#›</a:t>
            </a:fld>
            <a:endParaRPr lang="nb-NO"/>
          </a:p>
        </p:txBody>
      </p:sp>
    </p:spTree>
    <p:extLst>
      <p:ext uri="{BB962C8B-B14F-4D97-AF65-F5344CB8AC3E}">
        <p14:creationId xmlns:p14="http://schemas.microsoft.com/office/powerpoint/2010/main" val="3193023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fld id="{5C0B9D17-1AFA-EE47-95FE-1FD2366D8172}" type="datetimeFigureOut">
              <a:rPr lang="nb-NO"/>
              <a:pPr/>
              <a:t>22.06.2021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fld id="{AD241954-2B5A-4C43-B617-19FF91C1E3F4}" type="slidenum">
              <a:rPr lang="nb-NO"/>
              <a:pPr/>
              <a:t>‹#›</a:t>
            </a:fld>
            <a:endParaRPr lang="nb-NO"/>
          </a:p>
        </p:txBody>
      </p:sp>
    </p:spTree>
    <p:extLst>
      <p:ext uri="{BB962C8B-B14F-4D97-AF65-F5344CB8AC3E}">
        <p14:creationId xmlns:p14="http://schemas.microsoft.com/office/powerpoint/2010/main" val="32174531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Over 5800 sertifiserte</a:t>
            </a:r>
          </a:p>
        </p:txBody>
      </p:sp>
      <p:sp>
        <p:nvSpPr>
          <p:cNvPr id="4" name="Plassholder for lysbildenummer 3"/>
          <p:cNvSpPr>
            <a:spLocks noGrp="1"/>
          </p:cNvSpPr>
          <p:nvPr>
            <p:ph type="sldNum" sz="quarter" idx="5"/>
          </p:nvPr>
        </p:nvSpPr>
        <p:spPr/>
        <p:txBody>
          <a:bodyPr/>
          <a:lstStyle/>
          <a:p>
            <a:fld id="{AD241954-2B5A-4C43-B617-19FF91C1E3F4}" type="slidenum">
              <a:rPr lang="nb-NO" smtClean="0"/>
              <a:pPr/>
              <a:t>4</a:t>
            </a:fld>
            <a:endParaRPr lang="nb-NO"/>
          </a:p>
        </p:txBody>
      </p:sp>
    </p:spTree>
    <p:extLst>
      <p:ext uri="{BB962C8B-B14F-4D97-AF65-F5344CB8AC3E}">
        <p14:creationId xmlns:p14="http://schemas.microsoft.com/office/powerpoint/2010/main" val="238816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21</a:t>
            </a:fld>
            <a:endParaRPr lang="nb-NO"/>
          </a:p>
        </p:txBody>
      </p:sp>
    </p:spTree>
    <p:extLst>
      <p:ext uri="{BB962C8B-B14F-4D97-AF65-F5344CB8AC3E}">
        <p14:creationId xmlns:p14="http://schemas.microsoft.com/office/powerpoint/2010/main" val="85551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buFont typeface="Arial" panose="020B0604020202020204" pitchFamily="34" charset="0"/>
              <a:buChar char="•"/>
            </a:pPr>
            <a:r>
              <a:rPr lang="nb-NO" sz="1200" dirty="0"/>
              <a:t>Anerkjent ved offentlige anskaffelser i Norge og Europa.</a:t>
            </a:r>
            <a:endParaRPr lang="nb-NO" dirty="0"/>
          </a:p>
          <a:p>
            <a:pPr marL="342900" indent="-342900">
              <a:buFont typeface="Arial" panose="020B0604020202020204" pitchFamily="34" charset="0"/>
              <a:buChar char="•"/>
            </a:pPr>
            <a:r>
              <a:rPr lang="nb-NO" sz="1200" dirty="0"/>
              <a:t>Enkelt å dokumentere virksomhetens miljøarbeid.</a:t>
            </a:r>
          </a:p>
          <a:p>
            <a:pPr marL="342900" indent="-342900">
              <a:buFont typeface="Arial" panose="020B0604020202020204" pitchFamily="34" charset="0"/>
              <a:buChar char="•"/>
            </a:pPr>
            <a:r>
              <a:rPr lang="nb-NO" sz="1200" dirty="0"/>
              <a:t>Kvalifiserer virksomheten til å delta i flere anbud.</a:t>
            </a:r>
          </a:p>
          <a:p>
            <a:pPr marL="342900" indent="-342900">
              <a:buFont typeface="Arial" panose="020B0604020202020204" pitchFamily="34" charset="0"/>
              <a:buChar char="•"/>
            </a:pPr>
            <a:endParaRPr lang="nb-NO" sz="1200" dirty="0"/>
          </a:p>
          <a:p>
            <a:r>
              <a:rPr lang="nb-NO" baseline="0" dirty="0"/>
              <a:t>Det offentlige kjøper inn for 480 </a:t>
            </a:r>
            <a:r>
              <a:rPr lang="nb-NO" baseline="0" dirty="0" err="1"/>
              <a:t>millliarder</a:t>
            </a:r>
            <a:r>
              <a:rPr lang="nb-NO" baseline="0" dirty="0"/>
              <a:t> årlig.  480 milliarder! De har tatt grep for å fremme klimavennlige innkjøp. Blant annet ny </a:t>
            </a:r>
            <a:r>
              <a:rPr lang="nb-NO" baseline="0" dirty="0" err="1"/>
              <a:t>storrtingsmelding</a:t>
            </a:r>
            <a:r>
              <a:rPr lang="nb-NO" baseline="0" dirty="0"/>
              <a:t> som sier at man skal etterspørre miljøledelsessystem i bedrifter man kjøper fra. Dere leverer kanskje ikke til det offentlige, men tenk på innkjøpsansvaret som også ligger hos private bedrifter. </a:t>
            </a:r>
          </a:p>
          <a:p>
            <a:endParaRPr lang="nb-NO" baseline="0" dirty="0"/>
          </a:p>
          <a:p>
            <a:r>
              <a:rPr lang="nb-NO" baseline="0" dirty="0"/>
              <a:t>ETTERSPØRRE MILJØLEDELSE HOS LEVERANDØRENE</a:t>
            </a:r>
          </a:p>
          <a:p>
            <a:pPr marL="342900" indent="-34290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22</a:t>
            </a:fld>
            <a:endParaRPr lang="nb-NO"/>
          </a:p>
        </p:txBody>
      </p:sp>
    </p:spTree>
    <p:extLst>
      <p:ext uri="{BB962C8B-B14F-4D97-AF65-F5344CB8AC3E}">
        <p14:creationId xmlns:p14="http://schemas.microsoft.com/office/powerpoint/2010/main" val="4243947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rgbClr val="FFFFFF"/>
                </a:solidFill>
                <a:latin typeface="+mn-lt"/>
                <a:ea typeface="ＭＳ Ｐゴシック" charset="0"/>
                <a:cs typeface="+mn-cs"/>
              </a:rPr>
              <a:t>Kultur for å </a:t>
            </a:r>
            <a:r>
              <a:rPr lang="en-US" sz="1200" kern="1200" dirty="0" err="1">
                <a:solidFill>
                  <a:srgbClr val="FFFFFF"/>
                </a:solidFill>
                <a:latin typeface="+mn-lt"/>
                <a:ea typeface="ＭＳ Ｐゴシック" charset="0"/>
                <a:cs typeface="+mn-cs"/>
              </a:rPr>
              <a:t>tenke</a:t>
            </a:r>
            <a:r>
              <a:rPr lang="en-US" sz="1200" kern="1200" dirty="0">
                <a:solidFill>
                  <a:srgbClr val="FFFFFF"/>
                </a:solidFill>
                <a:latin typeface="+mn-lt"/>
                <a:ea typeface="ＭＳ Ｐゴシック" charset="0"/>
                <a:cs typeface="+mn-cs"/>
              </a:rPr>
              <a:t> </a:t>
            </a:r>
            <a:r>
              <a:rPr lang="en-US" sz="1200" kern="1200" dirty="0" err="1">
                <a:solidFill>
                  <a:srgbClr val="FFFFFF"/>
                </a:solidFill>
                <a:latin typeface="+mn-lt"/>
                <a:ea typeface="ＭＳ Ｐゴシック" charset="0"/>
                <a:cs typeface="+mn-cs"/>
              </a:rPr>
              <a:t>forretnings</a:t>
            </a:r>
            <a:r>
              <a:rPr lang="en-US" sz="1200" u="sng" kern="1200" dirty="0" err="1">
                <a:solidFill>
                  <a:srgbClr val="FFFFFF"/>
                </a:solidFill>
                <a:latin typeface="+mn-lt"/>
                <a:ea typeface="ＭＳ Ｐゴシック" charset="0"/>
                <a:cs typeface="+mn-cs"/>
              </a:rPr>
              <a:t>muligheter</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23</a:t>
            </a:fld>
            <a:endParaRPr lang="nb-NO"/>
          </a:p>
        </p:txBody>
      </p:sp>
    </p:spTree>
    <p:extLst>
      <p:ext uri="{BB962C8B-B14F-4D97-AF65-F5344CB8AC3E}">
        <p14:creationId xmlns:p14="http://schemas.microsoft.com/office/powerpoint/2010/main" val="221494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i="0" dirty="0">
                <a:solidFill>
                  <a:srgbClr val="343434"/>
                </a:solidFill>
                <a:effectLst/>
                <a:latin typeface="proxima-nova"/>
              </a:rPr>
              <a:t>Stiftelsen ble opprettet i 2003 av sentrale organisasjoner i næringsliv og offentlig forvaltning – har utspring fra Kristiansand</a:t>
            </a:r>
          </a:p>
          <a:p>
            <a:endParaRPr lang="nb-NO" b="1" i="0" dirty="0">
              <a:solidFill>
                <a:srgbClr val="343434"/>
              </a:solidFill>
              <a:effectLst/>
              <a:latin typeface="proxima-nova"/>
            </a:endParaRPr>
          </a:p>
          <a:p>
            <a:r>
              <a:rPr lang="nb-NO" b="1" i="0" dirty="0">
                <a:solidFill>
                  <a:srgbClr val="343434"/>
                </a:solidFill>
                <a:effectLst/>
                <a:latin typeface="proxima-nova"/>
              </a:rPr>
              <a:t>Første </a:t>
            </a:r>
            <a:r>
              <a:rPr lang="nb-NO" b="1" i="0" dirty="0" err="1">
                <a:solidFill>
                  <a:srgbClr val="343434"/>
                </a:solidFill>
                <a:effectLst/>
                <a:latin typeface="proxima-nova"/>
              </a:rPr>
              <a:t>sertifiseringing</a:t>
            </a:r>
            <a:r>
              <a:rPr lang="nb-NO" b="1" i="0" dirty="0">
                <a:solidFill>
                  <a:srgbClr val="343434"/>
                </a:solidFill>
                <a:effectLst/>
                <a:latin typeface="proxima-nova"/>
              </a:rPr>
              <a:t> ble tildelt i 1997 – til Hansen og </a:t>
            </a:r>
            <a:r>
              <a:rPr lang="nb-NO" b="1" i="0" dirty="0" err="1">
                <a:solidFill>
                  <a:srgbClr val="343434"/>
                </a:solidFill>
                <a:effectLst/>
                <a:latin typeface="proxima-nova"/>
              </a:rPr>
              <a:t>Justnæs</a:t>
            </a:r>
            <a:r>
              <a:rPr lang="nb-NO" b="1" i="0" dirty="0">
                <a:solidFill>
                  <a:srgbClr val="343434"/>
                </a:solidFill>
                <a:effectLst/>
                <a:latin typeface="proxima-nova"/>
              </a:rPr>
              <a:t> i Kristiansand</a:t>
            </a:r>
          </a:p>
          <a:p>
            <a:r>
              <a:rPr lang="nb-NO" b="0" i="0" dirty="0">
                <a:solidFill>
                  <a:srgbClr val="343434"/>
                </a:solidFill>
                <a:effectLst/>
                <a:latin typeface="proxima-nova"/>
              </a:rPr>
              <a:t>Fra 1. januar 2003 var ikke Miljøfyrtårn lenger et prosjekt, men en nasjonal miljøsertifiseringsordning driftet av Stiftelsen Miljøfyrtårn.</a:t>
            </a:r>
            <a:endParaRPr lang="nb-NO" b="1" i="0" dirty="0">
              <a:solidFill>
                <a:srgbClr val="343434"/>
              </a:solidFill>
              <a:effectLst/>
              <a:latin typeface="proxima-nova"/>
            </a:endParaRPr>
          </a:p>
          <a:p>
            <a:endParaRPr lang="nb-NO" b="1" i="0" dirty="0">
              <a:solidFill>
                <a:srgbClr val="343434"/>
              </a:solidFill>
              <a:effectLst/>
              <a:latin typeface="proxima-nova"/>
            </a:endParaRPr>
          </a:p>
          <a:p>
            <a:r>
              <a:rPr lang="nb-NO" b="1" i="0" dirty="0">
                <a:solidFill>
                  <a:srgbClr val="343434"/>
                </a:solidFill>
                <a:effectLst/>
                <a:latin typeface="proxima-nova"/>
              </a:rPr>
              <a:t>Har videre etablert seg nasjonalt – hovedkontorer i Oslo og Kristisand</a:t>
            </a:r>
          </a:p>
          <a:p>
            <a:endParaRPr lang="nb-NO" dirty="0"/>
          </a:p>
        </p:txBody>
      </p:sp>
      <p:sp>
        <p:nvSpPr>
          <p:cNvPr id="4" name="Slide Number Placeholder 3"/>
          <p:cNvSpPr>
            <a:spLocks noGrp="1"/>
          </p:cNvSpPr>
          <p:nvPr>
            <p:ph type="sldNum" sz="quarter" idx="5"/>
          </p:nvPr>
        </p:nvSpPr>
        <p:spPr/>
        <p:txBody>
          <a:bodyPr/>
          <a:lstStyle/>
          <a:p>
            <a:fld id="{AD241954-2B5A-4C43-B617-19FF91C1E3F4}" type="slidenum">
              <a:rPr lang="nb-NO" smtClean="0"/>
              <a:pPr/>
              <a:t>5</a:t>
            </a:fld>
            <a:endParaRPr lang="nb-NO"/>
          </a:p>
        </p:txBody>
      </p:sp>
    </p:spTree>
    <p:extLst>
      <p:ext uri="{BB962C8B-B14F-4D97-AF65-F5344CB8AC3E}">
        <p14:creationId xmlns:p14="http://schemas.microsoft.com/office/powerpoint/2010/main" val="1123702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8</a:t>
            </a:fld>
            <a:endParaRPr lang="nb-NO"/>
          </a:p>
        </p:txBody>
      </p:sp>
    </p:spTree>
    <p:extLst>
      <p:ext uri="{BB962C8B-B14F-4D97-AF65-F5344CB8AC3E}">
        <p14:creationId xmlns:p14="http://schemas.microsoft.com/office/powerpoint/2010/main" val="2902767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Hva er de vesentlige miljøpåvirkningene fra denne bransjen?</a:t>
            </a:r>
          </a:p>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9</a:t>
            </a:fld>
            <a:endParaRPr lang="nb-NO"/>
          </a:p>
        </p:txBody>
      </p:sp>
    </p:spTree>
    <p:extLst>
      <p:ext uri="{BB962C8B-B14F-4D97-AF65-F5344CB8AC3E}">
        <p14:creationId xmlns:p14="http://schemas.microsoft.com/office/powerpoint/2010/main" val="114787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I Miljøfyrtårn-ordningen er </a:t>
            </a:r>
            <a:r>
              <a:rPr lang="nb-NO" sz="1200" b="0" i="0" kern="1200" dirty="0" err="1">
                <a:solidFill>
                  <a:schemeClr val="tx1"/>
                </a:solidFill>
                <a:effectLst/>
                <a:latin typeface="+mn-lt"/>
                <a:ea typeface="ＭＳ Ｐゴシック" charset="0"/>
                <a:cs typeface="+mn-cs"/>
              </a:rPr>
              <a:t>sertifisøren</a:t>
            </a:r>
            <a:r>
              <a:rPr lang="nb-NO" sz="1200" b="0" i="0" kern="1200" dirty="0">
                <a:solidFill>
                  <a:schemeClr val="tx1"/>
                </a:solidFill>
                <a:effectLst/>
                <a:latin typeface="+mn-lt"/>
                <a:ea typeface="ＭＳ Ｐゴシック" charset="0"/>
                <a:cs typeface="+mn-cs"/>
              </a:rPr>
              <a:t> en uavhengig 3. parts kontrollør, og sertifiserer en virksomhet på vegne av sertifiseringsmyndigheten.</a:t>
            </a:r>
          </a:p>
          <a:p>
            <a:r>
              <a:rPr lang="nb-NO" sz="1200" b="0" i="0" kern="1200" dirty="0">
                <a:solidFill>
                  <a:schemeClr val="tx1"/>
                </a:solidFill>
                <a:effectLst/>
                <a:latin typeface="+mn-lt"/>
                <a:ea typeface="ＭＳ Ｐゴシック" charset="0"/>
                <a:cs typeface="+mn-cs"/>
              </a:rPr>
              <a:t>Sertifiseringsmyndigheten er lagt til kommunen eller unntaksvis fylkeskommunen der virksomheten er lokalisert.</a:t>
            </a:r>
          </a:p>
          <a:p>
            <a:r>
              <a:rPr lang="nb-NO" sz="1200" b="0" i="0" kern="1200" dirty="0" err="1">
                <a:solidFill>
                  <a:schemeClr val="tx1"/>
                </a:solidFill>
                <a:effectLst/>
                <a:latin typeface="+mn-lt"/>
                <a:ea typeface="ＭＳ Ｐゴシック" charset="0"/>
                <a:cs typeface="+mn-cs"/>
              </a:rPr>
              <a:t>Sertifisør</a:t>
            </a:r>
            <a:r>
              <a:rPr lang="nb-NO" sz="1200" b="0" i="0" kern="1200" dirty="0">
                <a:solidFill>
                  <a:schemeClr val="tx1"/>
                </a:solidFill>
                <a:effectLst/>
                <a:latin typeface="+mn-lt"/>
                <a:ea typeface="ＭＳ Ｐゴシック" charset="0"/>
                <a:cs typeface="+mn-cs"/>
              </a:rPr>
              <a:t> kontrollerer og verifiserer at virksomheten oppfyller sertifiseringskriteriene og at de riktige bransjekriteriene er anvendt, samt at </a:t>
            </a:r>
            <a:r>
              <a:rPr lang="nb-NO" sz="1200" b="0" i="0" kern="1200" dirty="0" err="1">
                <a:solidFill>
                  <a:schemeClr val="tx1"/>
                </a:solidFill>
                <a:effectLst/>
                <a:latin typeface="+mn-lt"/>
                <a:ea typeface="ＭＳ Ｐゴシック" charset="0"/>
                <a:cs typeface="+mn-cs"/>
              </a:rPr>
              <a:t>Miljøfyrtårns</a:t>
            </a:r>
            <a:r>
              <a:rPr lang="nb-NO" sz="1200" b="0" i="0" kern="1200" dirty="0">
                <a:solidFill>
                  <a:schemeClr val="tx1"/>
                </a:solidFill>
                <a:effectLst/>
                <a:latin typeface="+mn-lt"/>
                <a:ea typeface="ＭＳ Ｐゴシック" charset="0"/>
                <a:cs typeface="+mn-cs"/>
              </a:rPr>
              <a:t> retningslinjer er oppfylt. </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10</a:t>
            </a:fld>
            <a:endParaRPr lang="nb-NO"/>
          </a:p>
        </p:txBody>
      </p:sp>
    </p:spTree>
    <p:extLst>
      <p:ext uri="{BB962C8B-B14F-4D97-AF65-F5344CB8AC3E}">
        <p14:creationId xmlns:p14="http://schemas.microsoft.com/office/powerpoint/2010/main" val="2326521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Med smarte og digitale verktøy kan du enkelt og effektivt iverksette bærekraftstiltak innen områder som </a:t>
            </a:r>
            <a:r>
              <a:rPr lang="nb-NO" sz="1200" b="0" i="1" kern="1200" dirty="0">
                <a:solidFill>
                  <a:schemeClr val="tx1"/>
                </a:solidFill>
                <a:effectLst/>
                <a:latin typeface="+mn-lt"/>
                <a:ea typeface="ＭＳ Ｐゴシック" charset="0"/>
                <a:cs typeface="+mn-cs"/>
              </a:rPr>
              <a:t>arbeidsmiljø, avfallshåndtering, energibruk, innkjøp </a:t>
            </a:r>
            <a:r>
              <a:rPr lang="nb-NO" sz="1200" b="0" i="0" kern="1200" dirty="0">
                <a:solidFill>
                  <a:schemeClr val="tx1"/>
                </a:solidFill>
                <a:effectLst/>
                <a:latin typeface="+mn-lt"/>
                <a:ea typeface="ＭＳ Ｐゴシック" charset="0"/>
                <a:cs typeface="+mn-cs"/>
              </a:rPr>
              <a:t>og </a:t>
            </a:r>
            <a:r>
              <a:rPr lang="nb-NO" sz="1200" b="0" i="1" kern="1200" dirty="0">
                <a:solidFill>
                  <a:schemeClr val="tx1"/>
                </a:solidFill>
                <a:effectLst/>
                <a:latin typeface="+mn-lt"/>
                <a:ea typeface="ＭＳ Ｐゴシック" charset="0"/>
                <a:cs typeface="+mn-cs"/>
              </a:rPr>
              <a:t>transport</a:t>
            </a:r>
            <a:r>
              <a:rPr lang="nb-NO" sz="1200" b="0" i="0" kern="1200" dirty="0">
                <a:solidFill>
                  <a:schemeClr val="tx1"/>
                </a:solidFill>
                <a:effectLst/>
                <a:latin typeface="+mn-lt"/>
                <a:ea typeface="ＭＳ Ｐゴシック" charset="0"/>
                <a:cs typeface="+mn-cs"/>
              </a:rPr>
              <a:t>. Du får gode råd og verktøy for å jobbe konkret med bærekraft. Du reduserer dine klimagassutslipp – og bidrar til en grønn fremtid.  </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17</a:t>
            </a:fld>
            <a:endParaRPr lang="nb-NO"/>
          </a:p>
        </p:txBody>
      </p:sp>
    </p:spTree>
    <p:extLst>
      <p:ext uri="{BB962C8B-B14F-4D97-AF65-F5344CB8AC3E}">
        <p14:creationId xmlns:p14="http://schemas.microsoft.com/office/powerpoint/2010/main" val="31881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Ved å måle hvert år kan du se effekten av miljøarbeidet over tid og få verdifull innsikt i miljøarbeidet.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0" i="0" kern="1200" dirty="0">
                <a:solidFill>
                  <a:schemeClr val="tx1"/>
                </a:solidFill>
                <a:effectLst/>
                <a:latin typeface="+mn-lt"/>
                <a:ea typeface="ＭＳ Ｐゴシック" charset="0"/>
                <a:cs typeface="+mn-cs"/>
              </a:rPr>
              <a:t>Med et digitalt verktøy for miljøoppfølging får du god grafisk oversikt, statistikk og rapporter som viser hvilken effekt miljøarbeidet har hatt. Du kan enkelt følge med på hvilken vei utvikling går, iverksette tiltak og sette nye miljømål for å forbedre dine miljøprestasjoner. Måling og planlegging hjelper deg å skape lønnsomme resultater.</a:t>
            </a:r>
          </a:p>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18</a:t>
            </a:fld>
            <a:endParaRPr lang="nb-NO"/>
          </a:p>
        </p:txBody>
      </p:sp>
    </p:spTree>
    <p:extLst>
      <p:ext uri="{BB962C8B-B14F-4D97-AF65-F5344CB8AC3E}">
        <p14:creationId xmlns:p14="http://schemas.microsoft.com/office/powerpoint/2010/main" val="1270609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Med et smart verktøy for miljøledelse får du hjelp til å gjennomgå alle rutinene i virksomheten. Med det vil du oppnå en mer lønnsom drift – og du kan spare utgifter på avfallsreduksjon, lavere energiforbruk og smarte transportløsninger.</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19</a:t>
            </a:fld>
            <a:endParaRPr lang="nb-NO"/>
          </a:p>
        </p:txBody>
      </p:sp>
    </p:spTree>
    <p:extLst>
      <p:ext uri="{BB962C8B-B14F-4D97-AF65-F5344CB8AC3E}">
        <p14:creationId xmlns:p14="http://schemas.microsoft.com/office/powerpoint/2010/main" val="197454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0" i="0" kern="1200" dirty="0">
                <a:solidFill>
                  <a:schemeClr val="tx1"/>
                </a:solidFill>
                <a:effectLst/>
                <a:latin typeface="+mn-lt"/>
                <a:ea typeface="ＭＳ Ｐゴシック" charset="0"/>
                <a:cs typeface="+mn-cs"/>
              </a:rPr>
              <a:t>Som Miljøfyrtårn bygger du en meningsfull merkevare som møter forbrukerens forventninger til etikk, ansvarlighet, </a:t>
            </a:r>
            <a:r>
              <a:rPr lang="nb-NO" sz="1200" b="1" i="0" kern="1200" dirty="0">
                <a:solidFill>
                  <a:schemeClr val="tx1"/>
                </a:solidFill>
                <a:effectLst/>
                <a:latin typeface="+mn-lt"/>
                <a:ea typeface="ＭＳ Ｐゴシック" charset="0"/>
                <a:cs typeface="+mn-cs"/>
              </a:rPr>
              <a:t>bærekraft</a:t>
            </a:r>
            <a:r>
              <a:rPr lang="nb-NO" sz="1200" b="0" i="0" kern="1200" dirty="0">
                <a:solidFill>
                  <a:schemeClr val="tx1"/>
                </a:solidFill>
                <a:effectLst/>
                <a:latin typeface="+mn-lt"/>
                <a:ea typeface="ＭＳ Ｐゴシック" charset="0"/>
                <a:cs typeface="+mn-cs"/>
              </a:rPr>
              <a:t> og lønnsomhet. Du viser at du driver en fremtidsrettet virksomhet, og etterlever viktige verdier i samfunnet. Samtidig sørger du for å </a:t>
            </a:r>
            <a:r>
              <a:rPr lang="nb-NO" sz="1200" dirty="0"/>
              <a:t>bli </a:t>
            </a:r>
            <a:r>
              <a:rPr lang="nb-NO" sz="1200" b="1" dirty="0"/>
              <a:t>et</a:t>
            </a:r>
            <a:r>
              <a:rPr lang="nb-NO" sz="1200" b="1" baseline="0" dirty="0"/>
              <a:t> mer attraktivt sted å jobbe. </a:t>
            </a:r>
            <a:endParaRPr lang="nb-NO" sz="1200" b="1" i="0" kern="1200" dirty="0">
              <a:solidFill>
                <a:schemeClr val="tx1"/>
              </a:solidFill>
              <a:effectLst/>
              <a:latin typeface="+mn-lt"/>
              <a:ea typeface="ＭＳ Ｐゴシック" charset="0"/>
              <a:cs typeface="+mn-cs"/>
            </a:endParaRPr>
          </a:p>
          <a:p>
            <a:endParaRPr lang="nb-NO" sz="1200" b="0" i="0" kern="1200" dirty="0">
              <a:solidFill>
                <a:schemeClr val="tx1"/>
              </a:solidFill>
              <a:effectLst/>
              <a:latin typeface="+mn-lt"/>
              <a:ea typeface="ＭＳ Ｐゴシック" charset="0"/>
              <a:cs typeface="+mn-cs"/>
            </a:endParaRPr>
          </a:p>
          <a:p>
            <a:r>
              <a:rPr lang="nb-NO" baseline="0" dirty="0"/>
              <a:t>Mange er stolte over å jobbe i en Miljøfyrtårn-bedrift, en merkevare med et innhold som er lett gjenkjennbart.</a:t>
            </a:r>
            <a:endParaRPr lang="nb-NO" sz="1200" b="0" i="0" kern="1200" dirty="0">
              <a:solidFill>
                <a:schemeClr val="tx1"/>
              </a:solidFill>
              <a:effectLst/>
              <a:latin typeface="+mn-lt"/>
              <a:ea typeface="ＭＳ Ｐゴシック" charset="0"/>
              <a:cs typeface="+mn-cs"/>
            </a:endParaRPr>
          </a:p>
          <a:p>
            <a:endParaRPr lang="nb-NO" sz="1200" b="0" i="0" kern="1200" dirty="0">
              <a:solidFill>
                <a:schemeClr val="tx1"/>
              </a:solidFill>
              <a:effectLst/>
              <a:latin typeface="+mn-lt"/>
              <a:ea typeface="ＭＳ Ｐゴシック" charset="0"/>
              <a:cs typeface="+mn-cs"/>
            </a:endParaRPr>
          </a:p>
          <a:p>
            <a:r>
              <a:rPr lang="nb-NO" sz="1200" b="0" i="0" kern="1200" dirty="0">
                <a:solidFill>
                  <a:schemeClr val="tx1"/>
                </a:solidFill>
                <a:effectLst/>
                <a:latin typeface="+mn-lt"/>
                <a:ea typeface="ＭＳ Ｐゴシック" charset="0"/>
                <a:cs typeface="+mn-cs"/>
              </a:rPr>
              <a:t>Miljøfyrtårn hjelper deg å få på plass gode rutiner for HMS og arbeidsmiljø. Miljøfyrtårn-sertifiserte virksomheter har derfor signifikant lavere sykefravær enn gjennomsnittet. </a:t>
            </a: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20</a:t>
            </a:fld>
            <a:endParaRPr lang="nb-NO"/>
          </a:p>
        </p:txBody>
      </p:sp>
    </p:spTree>
    <p:extLst>
      <p:ext uri="{BB962C8B-B14F-4D97-AF65-F5344CB8AC3E}">
        <p14:creationId xmlns:p14="http://schemas.microsoft.com/office/powerpoint/2010/main" val="1370450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 blå - logo og mønster">
    <p:bg>
      <p:bgPr>
        <a:solidFill>
          <a:srgbClr val="182538"/>
        </a:solidFill>
        <a:effectLst/>
      </p:bgPr>
    </p:bg>
    <p:spTree>
      <p:nvGrpSpPr>
        <p:cNvPr id="1" name=""/>
        <p:cNvGrpSpPr/>
        <p:nvPr/>
      </p:nvGrpSpPr>
      <p:grpSpPr>
        <a:xfrm>
          <a:off x="0" y="0"/>
          <a:ext cx="0" cy="0"/>
          <a:chOff x="0" y="0"/>
          <a:chExt cx="0" cy="0"/>
        </a:xfrm>
      </p:grpSpPr>
      <p:sp>
        <p:nvSpPr>
          <p:cNvPr id="7" name="Undertittel 2">
            <a:extLst>
              <a:ext uri="{FF2B5EF4-FFF2-40B4-BE49-F238E27FC236}">
                <a16:creationId xmlns:a16="http://schemas.microsoft.com/office/drawing/2014/main" id="{EBEE648A-41FB-364E-83AB-17860EF1BBDD}"/>
              </a:ext>
            </a:extLst>
          </p:cNvPr>
          <p:cNvSpPr>
            <a:spLocks noGrp="1"/>
          </p:cNvSpPr>
          <p:nvPr>
            <p:ph type="subTitle" idx="1"/>
          </p:nvPr>
        </p:nvSpPr>
        <p:spPr>
          <a:xfrm>
            <a:off x="587375" y="3061831"/>
            <a:ext cx="11017250" cy="844652"/>
          </a:xfrm>
          <a:prstGeom prst="rect">
            <a:avLst/>
          </a:prstGeom>
        </p:spPr>
        <p:txBody>
          <a:bodyPr/>
          <a:lstStyle>
            <a:lvl1pPr marL="0" indent="0" algn="l">
              <a:buNone/>
              <a:defRPr sz="23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Klikk for å redigere undertittel</a:t>
            </a:r>
          </a:p>
        </p:txBody>
      </p:sp>
      <p:sp>
        <p:nvSpPr>
          <p:cNvPr id="9" name="Text Placeholder 2">
            <a:extLst>
              <a:ext uri="{FF2B5EF4-FFF2-40B4-BE49-F238E27FC236}">
                <a16:creationId xmlns:a16="http://schemas.microsoft.com/office/drawing/2014/main" id="{45A0B022-176E-5643-855D-8DE1602915B0}"/>
              </a:ext>
            </a:extLst>
          </p:cNvPr>
          <p:cNvSpPr>
            <a:spLocks noGrp="1"/>
          </p:cNvSpPr>
          <p:nvPr>
            <p:ph type="body" sz="quarter" idx="10" hasCustomPrompt="1"/>
          </p:nvPr>
        </p:nvSpPr>
        <p:spPr>
          <a:xfrm>
            <a:off x="587375" y="4179888"/>
            <a:ext cx="11017250" cy="376346"/>
          </a:xfrm>
          <a:prstGeom prst="rect">
            <a:avLst/>
          </a:prstGeom>
        </p:spPr>
        <p:txBody>
          <a:bodyPr/>
          <a:lstStyle>
            <a:lvl1pPr marL="0" indent="0">
              <a:buNone/>
              <a:defRPr sz="1600" b="0" i="0">
                <a:solidFill>
                  <a:schemeClr val="bg1"/>
                </a:solidFill>
                <a:latin typeface="Calibri" panose="020F0502020204030204" pitchFamily="34" charset="0"/>
                <a:cs typeface="Calibri" panose="020F0502020204030204" pitchFamily="34" charset="0"/>
              </a:defRPr>
            </a:lvl1pPr>
          </a:lstStyle>
          <a:p>
            <a:pPr lvl="0"/>
            <a:r>
              <a:rPr lang="nb-NO" noProof="0" dirty="0"/>
              <a:t>Klikk for å redigere undertittel (F.eks. Foredragsholder og dato)</a:t>
            </a:r>
          </a:p>
        </p:txBody>
      </p:sp>
      <p:sp>
        <p:nvSpPr>
          <p:cNvPr id="5" name="Tittel 1"/>
          <p:cNvSpPr>
            <a:spLocks noGrp="1"/>
          </p:cNvSpPr>
          <p:nvPr>
            <p:ph type="ctrTitle"/>
          </p:nvPr>
        </p:nvSpPr>
        <p:spPr>
          <a:xfrm>
            <a:off x="587375" y="2268026"/>
            <a:ext cx="11017250" cy="683492"/>
          </a:xfrm>
          <a:prstGeom prst="rect">
            <a:avLst/>
          </a:prstGeom>
        </p:spPr>
        <p:txBody>
          <a:bodyPr>
            <a:noAutofit/>
          </a:bodyPr>
          <a:lstStyle>
            <a:lvl1pPr algn="l">
              <a:defRPr sz="4000" b="1" i="0">
                <a:solidFill>
                  <a:schemeClr val="accent1"/>
                </a:solidFill>
                <a:latin typeface="Century Gothic" panose="020B0502020202020204" pitchFamily="34" charset="0"/>
              </a:defRPr>
            </a:lvl1pPr>
          </a:lstStyle>
          <a:p>
            <a:r>
              <a:rPr lang="nb-NO" noProof="0" dirty="0"/>
              <a:t>Klikk for å redigere tittelstil</a:t>
            </a:r>
          </a:p>
        </p:txBody>
      </p:sp>
      <p:pic>
        <p:nvPicPr>
          <p:cNvPr id="8" name="Bilde 7">
            <a:extLst>
              <a:ext uri="{FF2B5EF4-FFF2-40B4-BE49-F238E27FC236}">
                <a16:creationId xmlns:a16="http://schemas.microsoft.com/office/drawing/2014/main" id="{7C8DA4D8-1B55-1D4C-A4D9-E8B1358E20E8}"/>
              </a:ext>
            </a:extLst>
          </p:cNvPr>
          <p:cNvPicPr>
            <a:picLocks noChangeAspect="1"/>
          </p:cNvPicPr>
          <p:nvPr userDrawn="1"/>
        </p:nvPicPr>
        <p:blipFill>
          <a:blip r:embed="rId2"/>
          <a:stretch>
            <a:fillRect/>
          </a:stretch>
        </p:blipFill>
        <p:spPr>
          <a:xfrm>
            <a:off x="10633845" y="322425"/>
            <a:ext cx="1152542" cy="980520"/>
          </a:xfrm>
          <a:prstGeom prst="rect">
            <a:avLst/>
          </a:prstGeom>
        </p:spPr>
      </p:pic>
    </p:spTree>
    <p:extLst>
      <p:ext uri="{BB962C8B-B14F-4D97-AF65-F5344CB8AC3E}">
        <p14:creationId xmlns:p14="http://schemas.microsoft.com/office/powerpoint/2010/main" val="46829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tekst venstre, bilde høyre (v2)">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9EE6664B-4C46-8641-9A21-8C087F5854DA}"/>
              </a:ext>
            </a:extLst>
          </p:cNvPr>
          <p:cNvSpPr>
            <a:spLocks noGrp="1"/>
          </p:cNvSpPr>
          <p:nvPr>
            <p:ph idx="10" hasCustomPrompt="1"/>
          </p:nvPr>
        </p:nvSpPr>
        <p:spPr>
          <a:xfrm>
            <a:off x="7235016" y="1923962"/>
            <a:ext cx="4360182" cy="4308409"/>
          </a:xfrm>
          <a:prstGeom prst="rect">
            <a:avLst/>
          </a:prstGeom>
        </p:spPr>
        <p:txBody>
          <a:bodyPr/>
          <a:lstStyle>
            <a:lvl1pPr marL="0" indent="0">
              <a:buFontTx/>
              <a:buNone/>
              <a:defRPr sz="1800">
                <a:solidFill>
                  <a:srgbClr val="182538"/>
                </a:solidFill>
                <a:latin typeface="Calibri" panose="020F0502020204030204" pitchFamily="34" charset="0"/>
                <a:cs typeface="Calibri" panose="020F0502020204030204" pitchFamily="34" charset="0"/>
              </a:defRPr>
            </a:lvl1pPr>
            <a:lvl2pPr>
              <a:defRPr sz="2100">
                <a:solidFill>
                  <a:srgbClr val="1189D0"/>
                </a:solidFill>
                <a:latin typeface="Century Gothic" panose="020B0502020202020204" pitchFamily="34" charset="0"/>
              </a:defRPr>
            </a:lvl2pPr>
            <a:lvl3pPr>
              <a:defRPr sz="1700">
                <a:solidFill>
                  <a:srgbClr val="1189D0"/>
                </a:solidFill>
                <a:latin typeface="Century Gothic" panose="020B0502020202020204" pitchFamily="34" charset="0"/>
              </a:defRPr>
            </a:lvl3pPr>
            <a:lvl4pPr>
              <a:defRPr sz="1500">
                <a:solidFill>
                  <a:srgbClr val="1189D0"/>
                </a:solidFill>
                <a:latin typeface="Century Gothic" panose="020B0502020202020204" pitchFamily="34" charset="0"/>
              </a:defRPr>
            </a:lvl4pPr>
            <a:lvl5pPr>
              <a:defRPr sz="1400">
                <a:solidFill>
                  <a:srgbClr val="1189D0"/>
                </a:solidFill>
                <a:latin typeface="Century Gothic" panose="020B0502020202020204" pitchFamily="34" charset="0"/>
              </a:defRPr>
            </a:lvl5pPr>
            <a:lvl6pPr>
              <a:defRPr sz="2000"/>
            </a:lvl6pPr>
            <a:lvl7pPr>
              <a:defRPr sz="2000"/>
            </a:lvl7pPr>
            <a:lvl8pPr>
              <a:defRPr sz="2000"/>
            </a:lvl8pPr>
            <a:lvl9pPr>
              <a:defRPr sz="2000"/>
            </a:lvl9pPr>
          </a:lstStyle>
          <a:p>
            <a:pPr lvl="0"/>
            <a:r>
              <a:rPr lang="nb-NO" dirty="0"/>
              <a:t>Bilde/infografikk</a:t>
            </a:r>
          </a:p>
        </p:txBody>
      </p:sp>
      <p:sp>
        <p:nvSpPr>
          <p:cNvPr id="11" name="Plassholder for innhold 2"/>
          <p:cNvSpPr>
            <a:spLocks noGrp="1"/>
          </p:cNvSpPr>
          <p:nvPr>
            <p:ph idx="1"/>
          </p:nvPr>
        </p:nvSpPr>
        <p:spPr>
          <a:xfrm>
            <a:off x="596802" y="1928879"/>
            <a:ext cx="6421437" cy="4308409"/>
          </a:xfrm>
          <a:prstGeom prst="rect">
            <a:avLst/>
          </a:prstGeom>
        </p:spPr>
        <p:txBody>
          <a:bodyPr/>
          <a:lstStyle>
            <a:lvl1pPr>
              <a:defRPr sz="2300" b="0" i="0">
                <a:solidFill>
                  <a:srgbClr val="182538"/>
                </a:solidFill>
                <a:latin typeface="Calibri" panose="020F0502020204030204" pitchFamily="34" charset="0"/>
                <a:cs typeface="Calibri" panose="020F0502020204030204" pitchFamily="34" charset="0"/>
              </a:defRPr>
            </a:lvl1pPr>
            <a:lvl2pPr>
              <a:defRPr sz="2100" b="0" i="0">
                <a:solidFill>
                  <a:srgbClr val="182538"/>
                </a:solidFill>
                <a:latin typeface="Calibri" panose="020F0502020204030204" pitchFamily="34" charset="0"/>
                <a:cs typeface="Calibri" panose="020F0502020204030204" pitchFamily="34" charset="0"/>
              </a:defRPr>
            </a:lvl2pPr>
            <a:lvl3pPr>
              <a:defRPr sz="1700" b="0" i="0">
                <a:solidFill>
                  <a:srgbClr val="182538"/>
                </a:solidFill>
                <a:latin typeface="Calibri" panose="020F0502020204030204" pitchFamily="34" charset="0"/>
                <a:cs typeface="Calibri" panose="020F0502020204030204" pitchFamily="34" charset="0"/>
              </a:defRPr>
            </a:lvl3pPr>
            <a:lvl4pPr>
              <a:defRPr sz="1500" b="0" i="0">
                <a:solidFill>
                  <a:srgbClr val="182538"/>
                </a:solidFill>
                <a:latin typeface="Calibri" panose="020F0502020204030204" pitchFamily="34" charset="0"/>
                <a:cs typeface="Calibri" panose="020F0502020204030204" pitchFamily="34" charset="0"/>
              </a:defRPr>
            </a:lvl4pPr>
            <a:lvl5pPr>
              <a:defRPr sz="1400" b="0" i="0">
                <a:solidFill>
                  <a:srgbClr val="182538"/>
                </a:solidFill>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Tittel 1">
            <a:extLst>
              <a:ext uri="{FF2B5EF4-FFF2-40B4-BE49-F238E27FC236}">
                <a16:creationId xmlns:a16="http://schemas.microsoft.com/office/drawing/2014/main" id="{854F5F4D-4C0B-2A4A-9756-C549832D9A03}"/>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8" name="TextBox 5">
            <a:extLst>
              <a:ext uri="{FF2B5EF4-FFF2-40B4-BE49-F238E27FC236}">
                <a16:creationId xmlns:a16="http://schemas.microsoft.com/office/drawing/2014/main" id="{3CA22DE8-572C-3A4F-A8CA-EDD03E4C3871}"/>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722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tel, tekst venstre, bilde høyre (v2)">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9EE6664B-4C46-8641-9A21-8C087F5854DA}"/>
              </a:ext>
            </a:extLst>
          </p:cNvPr>
          <p:cNvSpPr>
            <a:spLocks noGrp="1"/>
          </p:cNvSpPr>
          <p:nvPr>
            <p:ph idx="10" hasCustomPrompt="1"/>
          </p:nvPr>
        </p:nvSpPr>
        <p:spPr>
          <a:xfrm>
            <a:off x="6095999" y="0"/>
            <a:ext cx="6096001" cy="6858000"/>
          </a:xfrm>
          <a:prstGeom prst="rect">
            <a:avLst/>
          </a:prstGeom>
        </p:spPr>
        <p:txBody>
          <a:bodyPr/>
          <a:lstStyle>
            <a:lvl1pPr marL="0" indent="0">
              <a:buFontTx/>
              <a:buNone/>
              <a:defRPr sz="1800">
                <a:solidFill>
                  <a:srgbClr val="182538"/>
                </a:solidFill>
                <a:latin typeface="Calibri" panose="020F0502020204030204" pitchFamily="34" charset="0"/>
                <a:cs typeface="Calibri" panose="020F0502020204030204" pitchFamily="34" charset="0"/>
              </a:defRPr>
            </a:lvl1pPr>
            <a:lvl2pPr>
              <a:defRPr sz="2100">
                <a:solidFill>
                  <a:srgbClr val="1189D0"/>
                </a:solidFill>
                <a:latin typeface="Century Gothic" panose="020B0502020202020204" pitchFamily="34" charset="0"/>
              </a:defRPr>
            </a:lvl2pPr>
            <a:lvl3pPr>
              <a:defRPr sz="1700">
                <a:solidFill>
                  <a:srgbClr val="1189D0"/>
                </a:solidFill>
                <a:latin typeface="Century Gothic" panose="020B0502020202020204" pitchFamily="34" charset="0"/>
              </a:defRPr>
            </a:lvl3pPr>
            <a:lvl4pPr>
              <a:defRPr sz="1500">
                <a:solidFill>
                  <a:srgbClr val="1189D0"/>
                </a:solidFill>
                <a:latin typeface="Century Gothic" panose="020B0502020202020204" pitchFamily="34" charset="0"/>
              </a:defRPr>
            </a:lvl4pPr>
            <a:lvl5pPr>
              <a:defRPr sz="1400">
                <a:solidFill>
                  <a:srgbClr val="1189D0"/>
                </a:solidFill>
                <a:latin typeface="Century Gothic" panose="020B0502020202020204" pitchFamily="34" charset="0"/>
              </a:defRPr>
            </a:lvl5pPr>
            <a:lvl6pPr>
              <a:defRPr sz="2000"/>
            </a:lvl6pPr>
            <a:lvl7pPr>
              <a:defRPr sz="2000"/>
            </a:lvl7pPr>
            <a:lvl8pPr>
              <a:defRPr sz="2000"/>
            </a:lvl8pPr>
            <a:lvl9pPr>
              <a:defRPr sz="2000"/>
            </a:lvl9pPr>
          </a:lstStyle>
          <a:p>
            <a:pPr lvl="0"/>
            <a:r>
              <a:rPr lang="nb-NO" dirty="0"/>
              <a:t>Bilde/infografikk</a:t>
            </a:r>
          </a:p>
        </p:txBody>
      </p:sp>
      <p:sp>
        <p:nvSpPr>
          <p:cNvPr id="8" name="TextBox 5">
            <a:extLst>
              <a:ext uri="{FF2B5EF4-FFF2-40B4-BE49-F238E27FC236}">
                <a16:creationId xmlns:a16="http://schemas.microsoft.com/office/drawing/2014/main" id="{3CA22DE8-572C-3A4F-A8CA-EDD03E4C3871}"/>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
        <p:nvSpPr>
          <p:cNvPr id="3" name="Plassholder for tekst 2">
            <a:extLst>
              <a:ext uri="{FF2B5EF4-FFF2-40B4-BE49-F238E27FC236}">
                <a16:creationId xmlns:a16="http://schemas.microsoft.com/office/drawing/2014/main" id="{D698F203-E8A0-4025-A8AC-0C2A43850FFA}"/>
              </a:ext>
            </a:extLst>
          </p:cNvPr>
          <p:cNvSpPr>
            <a:spLocks noGrp="1"/>
          </p:cNvSpPr>
          <p:nvPr>
            <p:ph type="body" sz="quarter" idx="11" hasCustomPrompt="1"/>
          </p:nvPr>
        </p:nvSpPr>
        <p:spPr>
          <a:xfrm>
            <a:off x="387350" y="1350169"/>
            <a:ext cx="5265738" cy="4157662"/>
          </a:xfrm>
          <a:prstGeom prst="rect">
            <a:avLst/>
          </a:prstGeom>
        </p:spPr>
        <p:txBody>
          <a:bodyPr anchor="t"/>
          <a:lstStyle>
            <a:lvl1pPr marL="0" indent="0">
              <a:buNone/>
              <a:defRPr sz="3200" b="1">
                <a:solidFill>
                  <a:schemeClr val="accent2"/>
                </a:solidFill>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nb-NO" dirty="0"/>
              <a:t>Klikk for å redigere tekst</a:t>
            </a:r>
          </a:p>
        </p:txBody>
      </p:sp>
    </p:spTree>
    <p:extLst>
      <p:ext uri="{BB962C8B-B14F-4D97-AF65-F5344CB8AC3E}">
        <p14:creationId xmlns:p14="http://schemas.microsoft.com/office/powerpoint/2010/main" val="1945459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mellomtitler, innhold 2 spalter">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596801" y="1935580"/>
            <a:ext cx="5391249" cy="350283"/>
          </a:xfrm>
          <a:prstGeom prst="rect">
            <a:avLst/>
          </a:prstGeom>
        </p:spPr>
        <p:txBody>
          <a:bodyPr>
            <a:noAutofit/>
          </a:bodyPr>
          <a:lstStyle>
            <a:lvl1pPr marL="0" indent="0">
              <a:buNone/>
              <a:defRPr sz="2400" b="1" i="0">
                <a:solidFill>
                  <a:srgbClr val="182538"/>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a:t>
            </a:r>
          </a:p>
        </p:txBody>
      </p:sp>
      <p:sp>
        <p:nvSpPr>
          <p:cNvPr id="4" name="Plassholder for innhold 3"/>
          <p:cNvSpPr>
            <a:spLocks noGrp="1"/>
          </p:cNvSpPr>
          <p:nvPr>
            <p:ph sz="half" idx="2"/>
          </p:nvPr>
        </p:nvSpPr>
        <p:spPr>
          <a:xfrm>
            <a:off x="596803" y="2427774"/>
            <a:ext cx="5391247" cy="3809514"/>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hasCustomPrompt="1"/>
          </p:nvPr>
        </p:nvSpPr>
        <p:spPr>
          <a:xfrm>
            <a:off x="6214052" y="1935580"/>
            <a:ext cx="5390573" cy="350283"/>
          </a:xfrm>
          <a:prstGeom prst="rect">
            <a:avLst/>
          </a:prstGeom>
        </p:spPr>
        <p:txBody>
          <a:bodyPr>
            <a:noAutofit/>
          </a:bodyPr>
          <a:lstStyle>
            <a:lvl1pPr marL="0" indent="0">
              <a:buNone/>
              <a:defRPr sz="2400" b="1" i="0">
                <a:solidFill>
                  <a:srgbClr val="182538"/>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a:t>
            </a:r>
          </a:p>
        </p:txBody>
      </p:sp>
      <p:sp>
        <p:nvSpPr>
          <p:cNvPr id="6" name="Plassholder for innhold 5"/>
          <p:cNvSpPr>
            <a:spLocks noGrp="1"/>
          </p:cNvSpPr>
          <p:nvPr>
            <p:ph sz="quarter" idx="4"/>
          </p:nvPr>
        </p:nvSpPr>
        <p:spPr>
          <a:xfrm>
            <a:off x="6214052" y="2427774"/>
            <a:ext cx="5390573" cy="3809514"/>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1">
            <a:extLst>
              <a:ext uri="{FF2B5EF4-FFF2-40B4-BE49-F238E27FC236}">
                <a16:creationId xmlns:a16="http://schemas.microsoft.com/office/drawing/2014/main" id="{68C2FD19-79BB-3745-90B1-43E6A43FCA69}"/>
              </a:ext>
            </a:extLst>
          </p:cNvPr>
          <p:cNvSpPr>
            <a:spLocks noGrp="1"/>
          </p:cNvSpPr>
          <p:nvPr>
            <p:ph type="title"/>
          </p:nvPr>
        </p:nvSpPr>
        <p:spPr>
          <a:xfrm>
            <a:off x="596801" y="419592"/>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9" name="TextBox 5">
            <a:extLst>
              <a:ext uri="{FF2B5EF4-FFF2-40B4-BE49-F238E27FC236}">
                <a16:creationId xmlns:a16="http://schemas.microsoft.com/office/drawing/2014/main" id="{8862D13E-B36F-8241-ADCA-BCEA1CBF9BE5}"/>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2989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bilde venstre, smal tekst høyre">
    <p:spTree>
      <p:nvGrpSpPr>
        <p:cNvPr id="1" name=""/>
        <p:cNvGrpSpPr/>
        <p:nvPr/>
      </p:nvGrpSpPr>
      <p:grpSpPr>
        <a:xfrm>
          <a:off x="0" y="0"/>
          <a:ext cx="0" cy="0"/>
          <a:chOff x="0" y="0"/>
          <a:chExt cx="0" cy="0"/>
        </a:xfrm>
      </p:grpSpPr>
      <p:sp>
        <p:nvSpPr>
          <p:cNvPr id="4" name="Plassholder for tekst 3"/>
          <p:cNvSpPr>
            <a:spLocks noGrp="1"/>
          </p:cNvSpPr>
          <p:nvPr>
            <p:ph type="body" sz="quarter" idx="13" hasCustomPrompt="1"/>
          </p:nvPr>
        </p:nvSpPr>
        <p:spPr>
          <a:xfrm>
            <a:off x="7998782" y="1928879"/>
            <a:ext cx="3605844" cy="4308409"/>
          </a:xfrm>
          <a:prstGeom prst="rect">
            <a:avLst/>
          </a:prstGeom>
        </p:spPr>
        <p:txBody>
          <a:bodyPr anchor="t">
            <a:normAutofit/>
          </a:bodyPr>
          <a:lstStyle>
            <a:lvl1pPr marL="0" indent="0">
              <a:buNone/>
              <a:defRPr sz="1400" baseline="0">
                <a:solidFill>
                  <a:srgbClr val="182538"/>
                </a:solidFill>
                <a:latin typeface="Calibri" panose="020F0502020204030204" pitchFamily="34" charset="0"/>
                <a:cs typeface="Calibri" panose="020F0502020204030204" pitchFamily="34" charset="0"/>
              </a:defRPr>
            </a:lvl1pPr>
          </a:lstStyle>
          <a:p>
            <a:pPr lvl="0"/>
            <a:r>
              <a:rPr lang="nb-NO" dirty="0"/>
              <a:t>Klikk for å redigere tekststiler i malen</a:t>
            </a:r>
          </a:p>
        </p:txBody>
      </p:sp>
      <p:sp>
        <p:nvSpPr>
          <p:cNvPr id="9" name="Plassholder for bilde 2"/>
          <p:cNvSpPr>
            <a:spLocks noGrp="1"/>
          </p:cNvSpPr>
          <p:nvPr>
            <p:ph type="pic" idx="1" hasCustomPrompt="1"/>
          </p:nvPr>
        </p:nvSpPr>
        <p:spPr>
          <a:xfrm>
            <a:off x="587376" y="1928879"/>
            <a:ext cx="7136198" cy="4308409"/>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dirty="0"/>
              <a:t>Bilde/infografikk</a:t>
            </a:r>
          </a:p>
        </p:txBody>
      </p:sp>
      <p:sp>
        <p:nvSpPr>
          <p:cNvPr id="6" name="Tittel 1">
            <a:extLst>
              <a:ext uri="{FF2B5EF4-FFF2-40B4-BE49-F238E27FC236}">
                <a16:creationId xmlns:a16="http://schemas.microsoft.com/office/drawing/2014/main" id="{E9FF340A-8C13-AD42-84BA-CCA624223B99}"/>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7" name="TextBox 5">
            <a:extLst>
              <a:ext uri="{FF2B5EF4-FFF2-40B4-BE49-F238E27FC236}">
                <a16:creationId xmlns:a16="http://schemas.microsoft.com/office/drawing/2014/main" id="{44CF9CED-9AA9-5347-9B87-4FD1B259E1A2}"/>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0004781"/>
      </p:ext>
    </p:extLst>
  </p:cSld>
  <p:clrMapOvr>
    <a:masterClrMapping/>
  </p:clrMapOvr>
  <p:extLst>
    <p:ext uri="{DCECCB84-F9BA-43D5-87BE-67443E8EF086}">
      <p15:sldGuideLst xmlns:p15="http://schemas.microsoft.com/office/powerpoint/2012/main">
        <p15:guide id="1" orient="horz" pos="935">
          <p15:clr>
            <a:srgbClr val="FBAE40"/>
          </p15:clr>
        </p15:guide>
        <p15:guide id="2" pos="37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4" name="Plassholder for innhold 3"/>
          <p:cNvSpPr>
            <a:spLocks noGrp="1"/>
          </p:cNvSpPr>
          <p:nvPr>
            <p:ph sz="quarter" idx="13"/>
          </p:nvPr>
        </p:nvSpPr>
        <p:spPr>
          <a:xfrm>
            <a:off x="596802" y="1484314"/>
            <a:ext cx="11007823" cy="4752974"/>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TextBox 5">
            <a:extLst>
              <a:ext uri="{FF2B5EF4-FFF2-40B4-BE49-F238E27FC236}">
                <a16:creationId xmlns:a16="http://schemas.microsoft.com/office/drawing/2014/main" id="{611A7F18-7F60-8249-8E87-B27E095B7164}"/>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934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9" name="Plassholder for bilde 2"/>
          <p:cNvSpPr>
            <a:spLocks noGrp="1"/>
          </p:cNvSpPr>
          <p:nvPr>
            <p:ph type="pic" idx="1" hasCustomPrompt="1"/>
          </p:nvPr>
        </p:nvSpPr>
        <p:spPr>
          <a:xfrm>
            <a:off x="596802" y="1484312"/>
            <a:ext cx="11007823" cy="4752975"/>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a:t>
            </a:r>
          </a:p>
        </p:txBody>
      </p:sp>
      <p:sp>
        <p:nvSpPr>
          <p:cNvPr id="4" name="TextBox 5">
            <a:extLst>
              <a:ext uri="{FF2B5EF4-FFF2-40B4-BE49-F238E27FC236}">
                <a16:creationId xmlns:a16="http://schemas.microsoft.com/office/drawing/2014/main" id="{E38875B4-DBDD-F04A-B392-D6EEC0A86364}"/>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1789400"/>
      </p:ext>
    </p:extLst>
  </p:cSld>
  <p:clrMapOvr>
    <a:masterClrMapping/>
  </p:clrMapOvr>
  <p:extLst>
    <p:ext uri="{DCECCB84-F9BA-43D5-87BE-67443E8EF086}">
      <p15:sldGuideLst xmlns:p15="http://schemas.microsoft.com/office/powerpoint/2012/main">
        <p15:guide id="1" orient="horz" pos="935">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e og smal sidetekst">
    <p:spTree>
      <p:nvGrpSpPr>
        <p:cNvPr id="1" name=""/>
        <p:cNvGrpSpPr/>
        <p:nvPr/>
      </p:nvGrpSpPr>
      <p:grpSpPr>
        <a:xfrm>
          <a:off x="0" y="0"/>
          <a:ext cx="0" cy="0"/>
          <a:chOff x="0" y="0"/>
          <a:chExt cx="0" cy="0"/>
        </a:xfrm>
      </p:grpSpPr>
      <p:sp>
        <p:nvSpPr>
          <p:cNvPr id="5" name="Plassholder for bilde 2">
            <a:extLst>
              <a:ext uri="{FF2B5EF4-FFF2-40B4-BE49-F238E27FC236}">
                <a16:creationId xmlns:a16="http://schemas.microsoft.com/office/drawing/2014/main" id="{A3A4EC09-30DB-714C-A0CC-16E6758B66DF}"/>
              </a:ext>
            </a:extLst>
          </p:cNvPr>
          <p:cNvSpPr>
            <a:spLocks noGrp="1"/>
          </p:cNvSpPr>
          <p:nvPr>
            <p:ph type="pic" idx="10" hasCustomPrompt="1"/>
          </p:nvPr>
        </p:nvSpPr>
        <p:spPr>
          <a:xfrm>
            <a:off x="596802" y="1493094"/>
            <a:ext cx="9558532" cy="4744194"/>
          </a:xfrm>
          <a:prstGeom prst="rect">
            <a:avLst/>
          </a:prstGeom>
          <a:noFill/>
        </p:spPr>
        <p:txBody>
          <a:bodyPr wrap="none"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Bilde/infografikk</a:t>
            </a:r>
          </a:p>
        </p:txBody>
      </p:sp>
      <p:sp>
        <p:nvSpPr>
          <p:cNvPr id="6" name="Undertittel 2">
            <a:extLst>
              <a:ext uri="{FF2B5EF4-FFF2-40B4-BE49-F238E27FC236}">
                <a16:creationId xmlns:a16="http://schemas.microsoft.com/office/drawing/2014/main" id="{5B0B90E7-0078-C140-87E1-9F1DD6006C91}"/>
              </a:ext>
            </a:extLst>
          </p:cNvPr>
          <p:cNvSpPr>
            <a:spLocks noGrp="1"/>
          </p:cNvSpPr>
          <p:nvPr>
            <p:ph type="subTitle" idx="11" hasCustomPrompt="1"/>
          </p:nvPr>
        </p:nvSpPr>
        <p:spPr>
          <a:xfrm>
            <a:off x="10372646" y="1493094"/>
            <a:ext cx="1222552" cy="4744194"/>
          </a:xfrm>
          <a:prstGeom prst="rect">
            <a:avLst/>
          </a:prstGeom>
        </p:spPr>
        <p:txBody>
          <a:bodyPr anchor="b"/>
          <a:lstStyle>
            <a:lvl1pPr marL="0" indent="0" algn="l">
              <a:buNone/>
              <a:defRPr sz="1500" b="0" i="0">
                <a:solidFill>
                  <a:srgbClr val="182538"/>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tekst i malen</a:t>
            </a:r>
          </a:p>
        </p:txBody>
      </p:sp>
      <p:sp>
        <p:nvSpPr>
          <p:cNvPr id="7" name="TextBox 5">
            <a:extLst>
              <a:ext uri="{FF2B5EF4-FFF2-40B4-BE49-F238E27FC236}">
                <a16:creationId xmlns:a16="http://schemas.microsoft.com/office/drawing/2014/main" id="{B21994F2-0DCD-B441-87C9-55E6C8E67F2F}"/>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9631289"/>
      </p:ext>
    </p:extLst>
  </p:cSld>
  <p:clrMapOvr>
    <a:masterClrMapping/>
  </p:clrMapOvr>
  <p:extLst>
    <p:ext uri="{DCECCB84-F9BA-43D5-87BE-67443E8EF086}">
      <p15:sldGuideLst xmlns:p15="http://schemas.microsoft.com/office/powerpoint/2012/main">
        <p15:guide id="1" orient="horz" pos="935">
          <p15:clr>
            <a:srgbClr val="FBAE40"/>
          </p15:clr>
        </p15:guide>
        <p15:guide id="2" pos="731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gram, bildebakgrunn">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B8A2770-5280-BD40-B193-34EDB771EAE2}"/>
              </a:ext>
            </a:extLst>
          </p:cNvPr>
          <p:cNvSpPr>
            <a:spLocks noGrp="1"/>
          </p:cNvSpPr>
          <p:nvPr>
            <p:ph type="pic" sz="quarter" idx="11" hasCustomPrompt="1"/>
          </p:nvPr>
        </p:nvSpPr>
        <p:spPr>
          <a:xfrm>
            <a:off x="0" y="0"/>
            <a:ext cx="12192000" cy="6858000"/>
          </a:xfrm>
          <a:prstGeom prst="rect">
            <a:avLst/>
          </a:prstGeom>
        </p:spPr>
        <p:txBody>
          <a:bodyPr/>
          <a:lstStyle>
            <a:lvl1pPr marL="0" indent="0">
              <a:buNone/>
              <a:defRPr>
                <a:solidFill>
                  <a:srgbClr val="182538"/>
                </a:solidFill>
              </a:defRPr>
            </a:lvl1pPr>
          </a:lstStyle>
          <a:p>
            <a:r>
              <a:rPr lang="nb-NO" dirty="0"/>
              <a:t>Velg «Sett inn» fra meny</a:t>
            </a:r>
          </a:p>
        </p:txBody>
      </p:sp>
      <p:sp>
        <p:nvSpPr>
          <p:cNvPr id="4" name="Plassholder for diagram 3">
            <a:extLst>
              <a:ext uri="{FF2B5EF4-FFF2-40B4-BE49-F238E27FC236}">
                <a16:creationId xmlns:a16="http://schemas.microsoft.com/office/drawing/2014/main" id="{3A1B3A8A-07D7-C94D-BE0B-EC7D4FA6ADC2}"/>
              </a:ext>
            </a:extLst>
          </p:cNvPr>
          <p:cNvSpPr>
            <a:spLocks noGrp="1"/>
          </p:cNvSpPr>
          <p:nvPr>
            <p:ph type="chart" sz="quarter" idx="10"/>
          </p:nvPr>
        </p:nvSpPr>
        <p:spPr>
          <a:xfrm>
            <a:off x="587375" y="1650028"/>
            <a:ext cx="11017250" cy="4587260"/>
          </a:xfrm>
          <a:prstGeom prst="rect">
            <a:avLst/>
          </a:prstGeom>
          <a:noFill/>
          <a:ln>
            <a:noFill/>
          </a:ln>
        </p:spPr>
        <p:txBody>
          <a:bodyPr/>
          <a:lstStyle>
            <a:lvl1pPr marL="0" indent="0">
              <a:buNone/>
              <a:defRPr>
                <a:solidFill>
                  <a:srgbClr val="182538"/>
                </a:solidFill>
              </a:defRPr>
            </a:lvl1pPr>
          </a:lstStyle>
          <a:p>
            <a:endParaRPr lang="nb-NO" dirty="0"/>
          </a:p>
        </p:txBody>
      </p:sp>
    </p:spTree>
    <p:extLst>
      <p:ext uri="{BB962C8B-B14F-4D97-AF65-F5344CB8AC3E}">
        <p14:creationId xmlns:p14="http://schemas.microsoft.com/office/powerpoint/2010/main" val="4079599843"/>
      </p:ext>
    </p:extLst>
  </p:cSld>
  <p:clrMapOvr>
    <a:masterClrMapping/>
  </p:clrMapOvr>
  <p:extLst>
    <p:ext uri="{DCECCB84-F9BA-43D5-87BE-67443E8EF086}">
      <p15:sldGuideLst xmlns:p15="http://schemas.microsoft.com/office/powerpoint/2012/main">
        <p15:guide id="1" orient="horz" pos="2160">
          <p15:clr>
            <a:srgbClr val="FBAE40"/>
          </p15:clr>
        </p15:guide>
        <p15:guide id="2" pos="731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gram høyre, bildebakgrunn">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B8A2770-5280-BD40-B193-34EDB771EAE2}"/>
              </a:ext>
            </a:extLst>
          </p:cNvPr>
          <p:cNvSpPr>
            <a:spLocks noGrp="1"/>
          </p:cNvSpPr>
          <p:nvPr>
            <p:ph type="pic" sz="quarter" idx="11" hasCustomPrompt="1"/>
          </p:nvPr>
        </p:nvSpPr>
        <p:spPr>
          <a:xfrm>
            <a:off x="0" y="0"/>
            <a:ext cx="12192000" cy="6858000"/>
          </a:xfrm>
          <a:prstGeom prst="rect">
            <a:avLst/>
          </a:prstGeom>
        </p:spPr>
        <p:txBody>
          <a:bodyPr/>
          <a:lstStyle>
            <a:lvl1pPr marL="0" indent="0">
              <a:buNone/>
              <a:defRPr>
                <a:solidFill>
                  <a:srgbClr val="182538"/>
                </a:solidFill>
              </a:defRPr>
            </a:lvl1pPr>
          </a:lstStyle>
          <a:p>
            <a:r>
              <a:rPr lang="nb-NO" dirty="0"/>
              <a:t>Trykk på ikon eller «Sett inn» fra menyen</a:t>
            </a:r>
          </a:p>
        </p:txBody>
      </p:sp>
      <p:sp>
        <p:nvSpPr>
          <p:cNvPr id="4" name="Plassholder for diagram 3">
            <a:extLst>
              <a:ext uri="{FF2B5EF4-FFF2-40B4-BE49-F238E27FC236}">
                <a16:creationId xmlns:a16="http://schemas.microsoft.com/office/drawing/2014/main" id="{3A1B3A8A-07D7-C94D-BE0B-EC7D4FA6ADC2}"/>
              </a:ext>
            </a:extLst>
          </p:cNvPr>
          <p:cNvSpPr>
            <a:spLocks noGrp="1"/>
          </p:cNvSpPr>
          <p:nvPr>
            <p:ph type="chart" sz="quarter" idx="10"/>
          </p:nvPr>
        </p:nvSpPr>
        <p:spPr>
          <a:xfrm>
            <a:off x="6096000" y="1650028"/>
            <a:ext cx="5508625" cy="4587260"/>
          </a:xfrm>
          <a:prstGeom prst="rect">
            <a:avLst/>
          </a:prstGeom>
          <a:noFill/>
          <a:ln>
            <a:noFill/>
          </a:ln>
        </p:spPr>
        <p:txBody>
          <a:bodyPr/>
          <a:lstStyle>
            <a:lvl1pPr marL="0" indent="0">
              <a:buNone/>
              <a:defRPr>
                <a:solidFill>
                  <a:srgbClr val="182538"/>
                </a:solidFill>
              </a:defRPr>
            </a:lvl1pPr>
          </a:lstStyle>
          <a:p>
            <a:endParaRPr lang="nb-NO" dirty="0"/>
          </a:p>
        </p:txBody>
      </p:sp>
    </p:spTree>
    <p:extLst>
      <p:ext uri="{BB962C8B-B14F-4D97-AF65-F5344CB8AC3E}">
        <p14:creationId xmlns:p14="http://schemas.microsoft.com/office/powerpoint/2010/main" val="2143369096"/>
      </p:ext>
    </p:extLst>
  </p:cSld>
  <p:clrMapOvr>
    <a:masterClrMapping/>
  </p:clrMapOvr>
  <p:extLst>
    <p:ext uri="{DCECCB84-F9BA-43D5-87BE-67443E8EF086}">
      <p15:sldGuideLst xmlns:p15="http://schemas.microsoft.com/office/powerpoint/2012/main">
        <p15:guide id="1" orient="horz" pos="2160">
          <p15:clr>
            <a:srgbClr val="FBAE40"/>
          </p15:clr>
        </p15:guide>
        <p15:guide id="2"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 blått tall og blå undertittel">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BB34F03-81C8-B94C-97C0-848A2FC49ACC}"/>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5" name="Tittel 1">
            <a:extLst>
              <a:ext uri="{FF2B5EF4-FFF2-40B4-BE49-F238E27FC236}">
                <a16:creationId xmlns:a16="http://schemas.microsoft.com/office/drawing/2014/main" id="{45844982-97F7-A944-8FA1-9EC4507BEF17}"/>
              </a:ext>
            </a:extLst>
          </p:cNvPr>
          <p:cNvSpPr>
            <a:spLocks noGrp="1"/>
          </p:cNvSpPr>
          <p:nvPr>
            <p:ph type="ctrTitle" hasCustomPrompt="1"/>
          </p:nvPr>
        </p:nvSpPr>
        <p:spPr>
          <a:xfrm>
            <a:off x="1066800" y="1502635"/>
            <a:ext cx="10058400" cy="2729258"/>
          </a:xfrm>
          <a:prstGeom prst="rect">
            <a:avLst/>
          </a:prstGeom>
        </p:spPr>
        <p:txBody>
          <a:bodyPr anchor="ctr">
            <a:noAutofit/>
          </a:bodyPr>
          <a:lstStyle>
            <a:lvl1pPr marL="0" marR="0" indent="0" algn="ctr" defTabSz="914400" rtl="0" eaLnBrk="0" fontAlgn="base" latinLnBrk="0" hangingPunct="0">
              <a:lnSpc>
                <a:spcPct val="90000"/>
              </a:lnSpc>
              <a:spcBef>
                <a:spcPct val="0"/>
              </a:spcBef>
              <a:spcAft>
                <a:spcPct val="0"/>
              </a:spcAft>
              <a:buClrTx/>
              <a:buSzTx/>
              <a:buFontTx/>
              <a:buNone/>
              <a:tabLst/>
              <a:defRPr sz="20000" b="1" i="0">
                <a:solidFill>
                  <a:schemeClr val="accent2"/>
                </a:solidFill>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nb-NO" noProof="0" dirty="0"/>
              <a:t>100 %</a:t>
            </a:r>
          </a:p>
        </p:txBody>
      </p:sp>
    </p:spTree>
    <p:extLst>
      <p:ext uri="{BB962C8B-B14F-4D97-AF65-F5344CB8AC3E}">
        <p14:creationId xmlns:p14="http://schemas.microsoft.com/office/powerpoint/2010/main" val="9112354"/>
      </p:ext>
    </p:extLst>
  </p:cSld>
  <p:clrMapOvr>
    <a:masterClrMapping/>
  </p:clrMapOvr>
  <p:extLst>
    <p:ext uri="{DCECCB84-F9BA-43D5-87BE-67443E8EF086}">
      <p15:sldGuideLst xmlns:p15="http://schemas.microsoft.com/office/powerpoint/2012/main">
        <p15:guide id="3" orient="horz" pos="93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 blå - logo">
    <p:bg>
      <p:bgPr>
        <a:solidFill>
          <a:srgbClr val="182538"/>
        </a:solidFill>
        <a:effectLst/>
      </p:bgPr>
    </p:bg>
    <p:spTree>
      <p:nvGrpSpPr>
        <p:cNvPr id="1" name=""/>
        <p:cNvGrpSpPr/>
        <p:nvPr/>
      </p:nvGrpSpPr>
      <p:grpSpPr>
        <a:xfrm>
          <a:off x="0" y="0"/>
          <a:ext cx="0" cy="0"/>
          <a:chOff x="0" y="0"/>
          <a:chExt cx="0" cy="0"/>
        </a:xfrm>
      </p:grpSpPr>
      <p:sp>
        <p:nvSpPr>
          <p:cNvPr id="7" name="Undertittel 2">
            <a:extLst>
              <a:ext uri="{FF2B5EF4-FFF2-40B4-BE49-F238E27FC236}">
                <a16:creationId xmlns:a16="http://schemas.microsoft.com/office/drawing/2014/main" id="{EBEE648A-41FB-364E-83AB-17860EF1BBDD}"/>
              </a:ext>
            </a:extLst>
          </p:cNvPr>
          <p:cNvSpPr>
            <a:spLocks noGrp="1"/>
          </p:cNvSpPr>
          <p:nvPr>
            <p:ph type="subTitle" idx="1"/>
          </p:nvPr>
        </p:nvSpPr>
        <p:spPr>
          <a:xfrm>
            <a:off x="587375" y="3061831"/>
            <a:ext cx="11017250" cy="844652"/>
          </a:xfrm>
          <a:prstGeom prst="rect">
            <a:avLst/>
          </a:prstGeom>
        </p:spPr>
        <p:txBody>
          <a:bodyPr/>
          <a:lstStyle>
            <a:lvl1pPr marL="0" indent="0" algn="l">
              <a:buNone/>
              <a:defRPr sz="23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Klikk for å redigere undertittel</a:t>
            </a:r>
          </a:p>
        </p:txBody>
      </p:sp>
      <p:sp>
        <p:nvSpPr>
          <p:cNvPr id="9" name="Text Placeholder 2">
            <a:extLst>
              <a:ext uri="{FF2B5EF4-FFF2-40B4-BE49-F238E27FC236}">
                <a16:creationId xmlns:a16="http://schemas.microsoft.com/office/drawing/2014/main" id="{45A0B022-176E-5643-855D-8DE1602915B0}"/>
              </a:ext>
            </a:extLst>
          </p:cNvPr>
          <p:cNvSpPr>
            <a:spLocks noGrp="1"/>
          </p:cNvSpPr>
          <p:nvPr>
            <p:ph type="body" sz="quarter" idx="10" hasCustomPrompt="1"/>
          </p:nvPr>
        </p:nvSpPr>
        <p:spPr>
          <a:xfrm>
            <a:off x="587375" y="4179888"/>
            <a:ext cx="11017250" cy="376346"/>
          </a:xfrm>
          <a:prstGeom prst="rect">
            <a:avLst/>
          </a:prstGeom>
        </p:spPr>
        <p:txBody>
          <a:bodyPr/>
          <a:lstStyle>
            <a:lvl1pPr marL="0" indent="0">
              <a:buNone/>
              <a:defRPr sz="1600" b="0" i="0">
                <a:solidFill>
                  <a:schemeClr val="bg1"/>
                </a:solidFill>
                <a:latin typeface="Calibri" panose="020F0502020204030204" pitchFamily="34" charset="0"/>
                <a:cs typeface="Calibri" panose="020F0502020204030204" pitchFamily="34" charset="0"/>
              </a:defRPr>
            </a:lvl1pPr>
          </a:lstStyle>
          <a:p>
            <a:pPr lvl="0"/>
            <a:r>
              <a:rPr lang="nb-NO" noProof="0" dirty="0"/>
              <a:t>Klikk for å redigere undertittel (F.eks. Foredragsholder og dato)</a:t>
            </a:r>
          </a:p>
        </p:txBody>
      </p:sp>
      <p:sp>
        <p:nvSpPr>
          <p:cNvPr id="5" name="Tittel 1"/>
          <p:cNvSpPr>
            <a:spLocks noGrp="1"/>
          </p:cNvSpPr>
          <p:nvPr>
            <p:ph type="ctrTitle"/>
          </p:nvPr>
        </p:nvSpPr>
        <p:spPr>
          <a:xfrm>
            <a:off x="587375" y="2268026"/>
            <a:ext cx="11017250" cy="683492"/>
          </a:xfrm>
          <a:prstGeom prst="rect">
            <a:avLst/>
          </a:prstGeom>
        </p:spPr>
        <p:txBody>
          <a:bodyPr>
            <a:noAutofit/>
          </a:bodyPr>
          <a:lstStyle>
            <a:lvl1pPr algn="l">
              <a:defRPr sz="4000" b="1" i="0">
                <a:solidFill>
                  <a:schemeClr val="accent1"/>
                </a:solidFill>
                <a:latin typeface="Century Gothic" panose="020B0502020202020204" pitchFamily="34" charset="0"/>
              </a:defRPr>
            </a:lvl1pPr>
          </a:lstStyle>
          <a:p>
            <a:r>
              <a:rPr lang="nb-NO" noProof="0" dirty="0"/>
              <a:t>Klikk for å redigere tittelstil</a:t>
            </a:r>
          </a:p>
        </p:txBody>
      </p:sp>
      <p:pic>
        <p:nvPicPr>
          <p:cNvPr id="8" name="Bilde 7">
            <a:extLst>
              <a:ext uri="{FF2B5EF4-FFF2-40B4-BE49-F238E27FC236}">
                <a16:creationId xmlns:a16="http://schemas.microsoft.com/office/drawing/2014/main" id="{7C8DA4D8-1B55-1D4C-A4D9-E8B1358E20E8}"/>
              </a:ext>
            </a:extLst>
          </p:cNvPr>
          <p:cNvPicPr>
            <a:picLocks noChangeAspect="1"/>
          </p:cNvPicPr>
          <p:nvPr userDrawn="1"/>
        </p:nvPicPr>
        <p:blipFill>
          <a:blip r:embed="rId2"/>
          <a:stretch>
            <a:fillRect/>
          </a:stretch>
        </p:blipFill>
        <p:spPr>
          <a:xfrm>
            <a:off x="10633845" y="322425"/>
            <a:ext cx="1152542" cy="980520"/>
          </a:xfrm>
          <a:prstGeom prst="rect">
            <a:avLst/>
          </a:prstGeom>
        </p:spPr>
      </p:pic>
    </p:spTree>
    <p:extLst>
      <p:ext uri="{BB962C8B-B14F-4D97-AF65-F5344CB8AC3E}">
        <p14:creationId xmlns:p14="http://schemas.microsoft.com/office/powerpoint/2010/main" val="4180951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 grønt tall og blå undertittel">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BB34F03-81C8-B94C-97C0-848A2FC49ACC}"/>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5" name="Tittel 1">
            <a:extLst>
              <a:ext uri="{FF2B5EF4-FFF2-40B4-BE49-F238E27FC236}">
                <a16:creationId xmlns:a16="http://schemas.microsoft.com/office/drawing/2014/main" id="{45844982-97F7-A944-8FA1-9EC4507BEF17}"/>
              </a:ext>
            </a:extLst>
          </p:cNvPr>
          <p:cNvSpPr>
            <a:spLocks noGrp="1"/>
          </p:cNvSpPr>
          <p:nvPr>
            <p:ph type="ctrTitle" hasCustomPrompt="1"/>
          </p:nvPr>
        </p:nvSpPr>
        <p:spPr>
          <a:xfrm>
            <a:off x="1066800" y="1502635"/>
            <a:ext cx="10058400" cy="2729258"/>
          </a:xfrm>
          <a:prstGeom prst="rect">
            <a:avLst/>
          </a:prstGeom>
        </p:spPr>
        <p:txBody>
          <a:bodyPr anchor="ctr">
            <a:noAutofit/>
          </a:bodyPr>
          <a:lstStyle>
            <a:lvl1pPr marL="0" marR="0" indent="0" algn="ctr" defTabSz="914400" rtl="0" eaLnBrk="0" fontAlgn="base" latinLnBrk="0" hangingPunct="0">
              <a:lnSpc>
                <a:spcPct val="90000"/>
              </a:lnSpc>
              <a:spcBef>
                <a:spcPct val="0"/>
              </a:spcBef>
              <a:spcAft>
                <a:spcPct val="0"/>
              </a:spcAft>
              <a:buClrTx/>
              <a:buSzTx/>
              <a:buFontTx/>
              <a:buNone/>
              <a:tabLst/>
              <a:defRPr sz="20000" b="1" i="0">
                <a:solidFill>
                  <a:srgbClr val="98C847"/>
                </a:solidFill>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nb-NO" noProof="0" dirty="0"/>
              <a:t>100 %</a:t>
            </a:r>
          </a:p>
        </p:txBody>
      </p:sp>
    </p:spTree>
    <p:extLst>
      <p:ext uri="{BB962C8B-B14F-4D97-AF65-F5344CB8AC3E}">
        <p14:creationId xmlns:p14="http://schemas.microsoft.com/office/powerpoint/2010/main" val="3512920640"/>
      </p:ext>
    </p:extLst>
  </p:cSld>
  <p:clrMapOvr>
    <a:masterClrMapping/>
  </p:clrMapOvr>
  <p:extLst>
    <p:ext uri="{DCECCB84-F9BA-43D5-87BE-67443E8EF086}">
      <p15:sldGuideLst xmlns:p15="http://schemas.microsoft.com/office/powerpoint/2012/main">
        <p15:guide id="3" orient="horz" pos="93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tat. blå tekst og undertittel">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F3370D1-D042-6546-ACB6-E8557076844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defRPr sz="4200" b="1" i="0">
                <a:solidFill>
                  <a:schemeClr val="accent2"/>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F152FDBB-0948-9740-9C27-607FFE5882F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482019722"/>
      </p:ext>
    </p:extLst>
  </p:cSld>
  <p:clrMapOvr>
    <a:masterClrMapping/>
  </p:clrMapOvr>
  <p:extLst>
    <p:ext uri="{DCECCB84-F9BA-43D5-87BE-67443E8EF086}">
      <p15:sldGuideLst xmlns:p15="http://schemas.microsoft.com/office/powerpoint/2012/main">
        <p15:guide id="1" orient="horz" pos="164">
          <p15:clr>
            <a:srgbClr val="FBAE40"/>
          </p15:clr>
        </p15:guide>
        <p15:guide id="2" pos="665">
          <p15:clr>
            <a:srgbClr val="FBAE40"/>
          </p15:clr>
        </p15:guide>
        <p15:guide id="3" orient="horz" pos="36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tat. grønn tekst og blå undertittel">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F3370D1-D042-6546-ACB6-E8557076844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defRPr sz="4200" b="1" i="0">
                <a:solidFill>
                  <a:srgbClr val="98C847"/>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F152FDBB-0948-9740-9C27-607FFE5882F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2280379504"/>
      </p:ext>
    </p:extLst>
  </p:cSld>
  <p:clrMapOvr>
    <a:masterClrMapping/>
  </p:clrMapOvr>
  <p:extLst>
    <p:ext uri="{DCECCB84-F9BA-43D5-87BE-67443E8EF086}">
      <p15:sldGuideLst xmlns:p15="http://schemas.microsoft.com/office/powerpoint/2012/main">
        <p15:guide id="1" orient="horz" pos="164">
          <p15:clr>
            <a:srgbClr val="FBAE40"/>
          </p15:clr>
        </p15:guide>
        <p15:guide id="2" pos="665">
          <p15:clr>
            <a:srgbClr val="FBAE40"/>
          </p15:clr>
        </p15:guide>
        <p15:guide id="3" orient="horz" pos="36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itat. grønn tekst og blå undertittel (uten logo)">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F3370D1-D042-6546-ACB6-E8557076844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defRPr sz="4200" b="1" i="0">
                <a:solidFill>
                  <a:srgbClr val="98C847"/>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F152FDBB-0948-9740-9C27-607FFE5882F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2842659224"/>
      </p:ext>
    </p:extLst>
  </p:cSld>
  <p:clrMapOvr>
    <a:masterClrMapping/>
  </p:clrMapOvr>
  <p:extLst>
    <p:ext uri="{DCECCB84-F9BA-43D5-87BE-67443E8EF086}">
      <p15:sldGuideLst xmlns:p15="http://schemas.microsoft.com/office/powerpoint/2012/main">
        <p15:guide id="1" orient="horz" pos="164">
          <p15:clr>
            <a:srgbClr val="FBAE40"/>
          </p15:clr>
        </p15:guide>
        <p15:guide id="2" pos="665">
          <p15:clr>
            <a:srgbClr val="FBAE40"/>
          </p15:clr>
        </p15:guide>
        <p15:guide id="3" orient="horz" pos="363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itat - blå skrift og undertittel (uten logo)">
    <p:bg>
      <p:bgPr>
        <a:solidFill>
          <a:schemeClr val="bg1"/>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3AAA5A65-8CCF-4842-92AF-981F40AA622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7" name="Text Placeholder 2">
            <a:extLst>
              <a:ext uri="{FF2B5EF4-FFF2-40B4-BE49-F238E27FC236}">
                <a16:creationId xmlns:a16="http://schemas.microsoft.com/office/drawing/2014/main" id="{71F229A9-719E-C74E-ABE7-5B5D6FAF5456}"/>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2231928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utfallen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0" y="0"/>
            <a:ext cx="12192000" cy="6858000"/>
          </a:xfrm>
          <a:prstGeom prst="rect">
            <a:avLst/>
          </a:prstGeom>
        </p:spPr>
        <p:txBody>
          <a:bodyPr vert="horz"/>
          <a:lstStyle>
            <a:lvl1pPr marL="0" marR="0" indent="0" algn="l" defTabSz="914400" rtl="0" eaLnBrk="0" fontAlgn="base" latinLnBrk="0" hangingPunct="0">
              <a:lnSpc>
                <a:spcPct val="90000"/>
              </a:lnSpc>
              <a:spcBef>
                <a:spcPts val="1000"/>
              </a:spcBef>
              <a:spcAft>
                <a:spcPct val="0"/>
              </a:spcAft>
              <a:buClrTx/>
              <a:buSzTx/>
              <a:buFont typeface="Arial" charset="0"/>
              <a:buNone/>
              <a:tabLst/>
              <a:defRPr sz="1400" b="0" i="0">
                <a:solidFill>
                  <a:srgbClr val="182538"/>
                </a:solidFill>
                <a:latin typeface="Calibri" panose="020F0502020204030204" pitchFamily="34" charset="0"/>
                <a:cs typeface="Calibri" panose="020F0502020204030204" pitchFamily="34" charset="0"/>
              </a:defRPr>
            </a:lvl1pPr>
          </a:lstStyle>
          <a:p>
            <a:pPr marL="0" marR="0" lvl="0" indent="0" algn="l" defTabSz="914400" rtl="0" eaLnBrk="0" fontAlgn="base" latinLnBrk="0" hangingPunct="0">
              <a:lnSpc>
                <a:spcPct val="90000"/>
              </a:lnSpc>
              <a:spcBef>
                <a:spcPts val="1000"/>
              </a:spcBef>
              <a:spcAft>
                <a:spcPct val="0"/>
              </a:spcAft>
              <a:buClrTx/>
              <a:buSzTx/>
              <a:buFont typeface="Arial" charset="0"/>
              <a:buNone/>
              <a:tabLst/>
              <a:defRPr/>
            </a:pPr>
            <a:endParaRPr lang="nb-NO" noProof="0" dirty="0"/>
          </a:p>
        </p:txBody>
      </p:sp>
    </p:spTree>
    <p:extLst>
      <p:ext uri="{BB962C8B-B14F-4D97-AF65-F5344CB8AC3E}">
        <p14:creationId xmlns:p14="http://schemas.microsoft.com/office/powerpoint/2010/main" val="770334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 Bilde utfallende med farget felt og teks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E1EC923-EDC5-8B44-A212-79162DD410DD}"/>
              </a:ext>
            </a:extLst>
          </p:cNvPr>
          <p:cNvPicPr>
            <a:picLocks noChangeAspect="1"/>
          </p:cNvPicPr>
          <p:nvPr userDrawn="1"/>
        </p:nvPicPr>
        <p:blipFill rotWithShape="1">
          <a:blip r:embed="rId2"/>
          <a:srcRect t="5790" r="13421" b="21182"/>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29E5E71A-70E7-0840-98F2-CE91116788A6}"/>
              </a:ext>
            </a:extLst>
          </p:cNvPr>
          <p:cNvSpPr/>
          <p:nvPr userDrawn="1"/>
        </p:nvSpPr>
        <p:spPr>
          <a:xfrm>
            <a:off x="413949" y="380750"/>
            <a:ext cx="7010400" cy="6010997"/>
          </a:xfrm>
          <a:prstGeom prst="rect">
            <a:avLst/>
          </a:prstGeom>
          <a:solidFill>
            <a:srgbClr val="182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949925" y="825014"/>
            <a:ext cx="5905500" cy="5086899"/>
          </a:xfrm>
          <a:prstGeom prst="rect">
            <a:avLst/>
          </a:prstGeom>
        </p:spPr>
        <p:txBody>
          <a:bodyPr anchor="ctr">
            <a:normAutofit/>
          </a:bodyPr>
          <a:lstStyle>
            <a:lvl1pPr algn="ctr">
              <a:lnSpc>
                <a:spcPct val="100000"/>
              </a:lnSpc>
              <a:defRPr sz="4200" b="1" i="0">
                <a:solidFill>
                  <a:schemeClr val="bg1"/>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2087726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 Bilde utfallende med farget felt og tekst">
    <p:spTree>
      <p:nvGrpSpPr>
        <p:cNvPr id="1" name=""/>
        <p:cNvGrpSpPr/>
        <p:nvPr/>
      </p:nvGrpSpPr>
      <p:grpSpPr>
        <a:xfrm>
          <a:off x="0" y="0"/>
          <a:ext cx="0" cy="0"/>
          <a:chOff x="0" y="0"/>
          <a:chExt cx="0" cy="0"/>
        </a:xfrm>
      </p:grpSpPr>
      <p:pic>
        <p:nvPicPr>
          <p:cNvPr id="8" name="Bilde 7" descr="Et bilde som inneholder utendørs, gress, fugl&#10;&#10;&#10;&#10;Automatisk generert beskrivelse">
            <a:extLst>
              <a:ext uri="{FF2B5EF4-FFF2-40B4-BE49-F238E27FC236}">
                <a16:creationId xmlns:a16="http://schemas.microsoft.com/office/drawing/2014/main" id="{439967B0-0459-0D40-B2DB-951D8DEB88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29E5E71A-70E7-0840-98F2-CE91116788A6}"/>
              </a:ext>
            </a:extLst>
          </p:cNvPr>
          <p:cNvSpPr/>
          <p:nvPr userDrawn="1"/>
        </p:nvSpPr>
        <p:spPr>
          <a:xfrm>
            <a:off x="413949" y="388094"/>
            <a:ext cx="7010400" cy="6010997"/>
          </a:xfrm>
          <a:prstGeom prst="rect">
            <a:avLst/>
          </a:prstGeom>
          <a:solidFill>
            <a:srgbClr val="1189D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14" name="Tittel 1">
            <a:extLst>
              <a:ext uri="{FF2B5EF4-FFF2-40B4-BE49-F238E27FC236}">
                <a16:creationId xmlns:a16="http://schemas.microsoft.com/office/drawing/2014/main" id="{7CD92CA9-7773-CF4C-A4AC-AFEFF548D77F}"/>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chemeClr val="bg1"/>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909EA162-0B0C-5A43-941A-1F2BDDB4B1E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58732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 Bilde utfallende med farget felt og tekst">
    <p:spTree>
      <p:nvGrpSpPr>
        <p:cNvPr id="1" name=""/>
        <p:cNvGrpSpPr/>
        <p:nvPr/>
      </p:nvGrpSpPr>
      <p:grpSpPr>
        <a:xfrm>
          <a:off x="0" y="0"/>
          <a:ext cx="0" cy="0"/>
          <a:chOff x="0" y="0"/>
          <a:chExt cx="0" cy="0"/>
        </a:xfrm>
      </p:grpSpPr>
      <p:pic>
        <p:nvPicPr>
          <p:cNvPr id="4" name="Bilde 3" descr="Et bilde som inneholder innendørs, bord&#10;&#10;Beskrivelse som er generert med høy visshet">
            <a:extLst>
              <a:ext uri="{FF2B5EF4-FFF2-40B4-BE49-F238E27FC236}">
                <a16:creationId xmlns:a16="http://schemas.microsoft.com/office/drawing/2014/main" id="{9DA00018-3138-4160-83F2-DCAB96EDAB94}"/>
              </a:ext>
            </a:extLst>
          </p:cNvPr>
          <p:cNvPicPr>
            <a:picLocks noChangeAspect="1"/>
          </p:cNvPicPr>
          <p:nvPr userDrawn="1"/>
        </p:nvPicPr>
        <p:blipFill rotWithShape="1">
          <a:blip r:embed="rId2"/>
          <a:srcRect r="20220" b="32668"/>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29E5E71A-70E7-0840-98F2-CE91116788A6}"/>
              </a:ext>
            </a:extLst>
          </p:cNvPr>
          <p:cNvSpPr/>
          <p:nvPr userDrawn="1"/>
        </p:nvSpPr>
        <p:spPr>
          <a:xfrm>
            <a:off x="413949" y="659257"/>
            <a:ext cx="5682051" cy="5352306"/>
          </a:xfrm>
          <a:prstGeom prst="rect">
            <a:avLst/>
          </a:prstGeom>
          <a:solidFill>
            <a:schemeClr val="bg1">
              <a:alpha val="6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0" name="Bilde 9" hidden="1">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14" name="Tittel 1">
            <a:extLst>
              <a:ext uri="{FF2B5EF4-FFF2-40B4-BE49-F238E27FC236}">
                <a16:creationId xmlns:a16="http://schemas.microsoft.com/office/drawing/2014/main" id="{7CD92CA9-7773-CF4C-A4AC-AFEFF548D77F}"/>
              </a:ext>
            </a:extLst>
          </p:cNvPr>
          <p:cNvSpPr>
            <a:spLocks noGrp="1"/>
          </p:cNvSpPr>
          <p:nvPr>
            <p:ph type="ctrTitle" hasCustomPrompt="1"/>
          </p:nvPr>
        </p:nvSpPr>
        <p:spPr>
          <a:xfrm>
            <a:off x="703825" y="1002814"/>
            <a:ext cx="5100075" cy="4699486"/>
          </a:xfrm>
          <a:prstGeom prst="rect">
            <a:avLst/>
          </a:prstGeom>
        </p:spPr>
        <p:txBody>
          <a:bodyPr anchor="ctr">
            <a:normAutofit/>
          </a:bodyPr>
          <a:lstStyle>
            <a:lvl1pPr algn="ctr">
              <a:lnSpc>
                <a:spcPct val="100000"/>
              </a:lnSpc>
              <a:defRPr sz="4200" b="1" i="0">
                <a:solidFill>
                  <a:schemeClr val="tx1"/>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909EA162-0B0C-5A43-941A-1F2BDDB4B1E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2974283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 Bilde utfallende med farget felt og tekst">
    <p:spTree>
      <p:nvGrpSpPr>
        <p:cNvPr id="1" name=""/>
        <p:cNvGrpSpPr/>
        <p:nvPr/>
      </p:nvGrpSpPr>
      <p:grpSpPr>
        <a:xfrm>
          <a:off x="0" y="0"/>
          <a:ext cx="0" cy="0"/>
          <a:chOff x="0" y="0"/>
          <a:chExt cx="0" cy="0"/>
        </a:xfrm>
      </p:grpSpPr>
      <p:pic>
        <p:nvPicPr>
          <p:cNvPr id="6" name="Bilde 5" descr="Et bilde som inneholder utendørs, gress, fugl&#10;&#10;&#10;&#10;Automatisk generert beskrivelse">
            <a:extLst>
              <a:ext uri="{FF2B5EF4-FFF2-40B4-BE49-F238E27FC236}">
                <a16:creationId xmlns:a16="http://schemas.microsoft.com/office/drawing/2014/main" id="{D53C45D5-119B-B24C-BAE4-FA9DB96D0FF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8" name="Rektangel 7">
            <a:extLst>
              <a:ext uri="{FF2B5EF4-FFF2-40B4-BE49-F238E27FC236}">
                <a16:creationId xmlns:a16="http://schemas.microsoft.com/office/drawing/2014/main" id="{D543C895-3730-3845-A779-9A12833661C1}"/>
              </a:ext>
            </a:extLst>
          </p:cNvPr>
          <p:cNvSpPr/>
          <p:nvPr userDrawn="1"/>
        </p:nvSpPr>
        <p:spPr>
          <a:xfrm>
            <a:off x="413949" y="380751"/>
            <a:ext cx="7010400" cy="6010996"/>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696CBA69-A37B-BB43-9F2E-8E4285D0F987}"/>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rgbClr val="182538"/>
                </a:solidFill>
                <a:latin typeface="Century Gothic" panose="020B0502020202020204" pitchFamily="34" charset="0"/>
              </a:defRPr>
            </a:lvl1pPr>
          </a:lstStyle>
          <a:p>
            <a:r>
              <a:rPr lang="nb-NO" noProof="0" dirty="0"/>
              <a:t>Sitat eller løpende tekst. Klikk for å redigere.</a:t>
            </a:r>
          </a:p>
        </p:txBody>
      </p:sp>
      <p:sp>
        <p:nvSpPr>
          <p:cNvPr id="7" name="TextBox 5">
            <a:extLst>
              <a:ext uri="{FF2B5EF4-FFF2-40B4-BE49-F238E27FC236}">
                <a16:creationId xmlns:a16="http://schemas.microsoft.com/office/drawing/2014/main" id="{44CF96E5-C159-5A47-BDA6-62CE5D83930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4096470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hvit - logo og mønster">
    <p:bg>
      <p:bgRef idx="1001">
        <a:schemeClr val="bg1"/>
      </p:bgRef>
    </p:bg>
    <p:spTree>
      <p:nvGrpSpPr>
        <p:cNvPr id="1" name=""/>
        <p:cNvGrpSpPr/>
        <p:nvPr/>
      </p:nvGrpSpPr>
      <p:grpSpPr>
        <a:xfrm>
          <a:off x="0" y="0"/>
          <a:ext cx="0" cy="0"/>
          <a:chOff x="0" y="0"/>
          <a:chExt cx="0" cy="0"/>
        </a:xfrm>
      </p:grpSpPr>
      <p:sp>
        <p:nvSpPr>
          <p:cNvPr id="6" name="Undertittel 2">
            <a:extLst>
              <a:ext uri="{FF2B5EF4-FFF2-40B4-BE49-F238E27FC236}">
                <a16:creationId xmlns:a16="http://schemas.microsoft.com/office/drawing/2014/main" id="{6FEDF459-2107-9243-8AB1-E037B40F6CBC}"/>
              </a:ext>
            </a:extLst>
          </p:cNvPr>
          <p:cNvSpPr>
            <a:spLocks noGrp="1"/>
          </p:cNvSpPr>
          <p:nvPr>
            <p:ph type="subTitle" idx="1"/>
          </p:nvPr>
        </p:nvSpPr>
        <p:spPr>
          <a:xfrm>
            <a:off x="587375" y="3061831"/>
            <a:ext cx="11017250" cy="844652"/>
          </a:xfrm>
          <a:prstGeom prst="rect">
            <a:avLst/>
          </a:prstGeom>
        </p:spPr>
        <p:txBody>
          <a:bodyPr/>
          <a:lstStyle>
            <a:lvl1pPr marL="0" indent="0" algn="l">
              <a:buNone/>
              <a:defRPr sz="2300" b="0" i="0">
                <a:solidFill>
                  <a:srgbClr val="182538"/>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Klikk for å redigere undertittel</a:t>
            </a:r>
          </a:p>
        </p:txBody>
      </p:sp>
      <p:sp>
        <p:nvSpPr>
          <p:cNvPr id="8" name="Text Placeholder 2">
            <a:extLst>
              <a:ext uri="{FF2B5EF4-FFF2-40B4-BE49-F238E27FC236}">
                <a16:creationId xmlns:a16="http://schemas.microsoft.com/office/drawing/2014/main" id="{4562C895-6763-FD4F-972F-CD4626999C46}"/>
              </a:ext>
            </a:extLst>
          </p:cNvPr>
          <p:cNvSpPr>
            <a:spLocks noGrp="1"/>
          </p:cNvSpPr>
          <p:nvPr>
            <p:ph type="body" sz="quarter" idx="10" hasCustomPrompt="1"/>
          </p:nvPr>
        </p:nvSpPr>
        <p:spPr>
          <a:xfrm>
            <a:off x="587375" y="4179889"/>
            <a:ext cx="11017250" cy="422091"/>
          </a:xfrm>
          <a:prstGeom prst="rect">
            <a:avLst/>
          </a:prstGeom>
        </p:spPr>
        <p:txBody>
          <a:bodyPr/>
          <a:lstStyle>
            <a:lvl1pPr marL="0" indent="0">
              <a:buNone/>
              <a:defRPr sz="1600" b="0"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 (F.eks. Foredragsholder og dato)</a:t>
            </a:r>
          </a:p>
        </p:txBody>
      </p:sp>
      <p:sp>
        <p:nvSpPr>
          <p:cNvPr id="10" name="Tittel 1">
            <a:extLst>
              <a:ext uri="{FF2B5EF4-FFF2-40B4-BE49-F238E27FC236}">
                <a16:creationId xmlns:a16="http://schemas.microsoft.com/office/drawing/2014/main" id="{0839BB51-EDDF-EA47-9EC1-A90458FDF2D2}"/>
              </a:ext>
            </a:extLst>
          </p:cNvPr>
          <p:cNvSpPr>
            <a:spLocks noGrp="1"/>
          </p:cNvSpPr>
          <p:nvPr>
            <p:ph type="ctrTitle"/>
          </p:nvPr>
        </p:nvSpPr>
        <p:spPr>
          <a:xfrm>
            <a:off x="587375" y="2268026"/>
            <a:ext cx="11017250" cy="683492"/>
          </a:xfrm>
          <a:prstGeom prst="rect">
            <a:avLst/>
          </a:prstGeom>
        </p:spPr>
        <p:txBody>
          <a:bodyPr>
            <a:noAutofit/>
          </a:bodyPr>
          <a:lstStyle>
            <a:lvl1pPr algn="l">
              <a:defRPr sz="4000" b="1" i="0">
                <a:solidFill>
                  <a:srgbClr val="182538"/>
                </a:solidFill>
                <a:latin typeface="Century Gothic" panose="020B0502020202020204" pitchFamily="34" charset="0"/>
              </a:defRPr>
            </a:lvl1pPr>
          </a:lstStyle>
          <a:p>
            <a:r>
              <a:rPr lang="nb-NO" noProof="0" dirty="0"/>
              <a:t>Klikk for å redigere tittelstil</a:t>
            </a:r>
          </a:p>
        </p:txBody>
      </p:sp>
      <p:pic>
        <p:nvPicPr>
          <p:cNvPr id="7" name="Bilde 6">
            <a:extLst>
              <a:ext uri="{FF2B5EF4-FFF2-40B4-BE49-F238E27FC236}">
                <a16:creationId xmlns:a16="http://schemas.microsoft.com/office/drawing/2014/main" id="{B5202633-6A89-1F4A-B346-B4B21392CF27}"/>
              </a:ext>
            </a:extLst>
          </p:cNvPr>
          <p:cNvPicPr>
            <a:picLocks noChangeAspect="1"/>
          </p:cNvPicPr>
          <p:nvPr userDrawn="1"/>
        </p:nvPicPr>
        <p:blipFill>
          <a:blip r:embed="rId2"/>
          <a:stretch>
            <a:fillRect/>
          </a:stretch>
        </p:blipFill>
        <p:spPr>
          <a:xfrm>
            <a:off x="10625509" y="334754"/>
            <a:ext cx="1152542" cy="980521"/>
          </a:xfrm>
          <a:prstGeom prst="rect">
            <a:avLst/>
          </a:prstGeom>
        </p:spPr>
      </p:pic>
    </p:spTree>
    <p:extLst>
      <p:ext uri="{BB962C8B-B14F-4D97-AF65-F5344CB8AC3E}">
        <p14:creationId xmlns:p14="http://schemas.microsoft.com/office/powerpoint/2010/main" val="81461604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 Bilde utfallende med farget felt og tekst">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B3AB34A-FA77-4ABB-BC1A-30A0C51097A9}"/>
              </a:ext>
            </a:extLst>
          </p:cNvPr>
          <p:cNvPicPr>
            <a:picLocks noChangeAspect="1"/>
          </p:cNvPicPr>
          <p:nvPr userDrawn="1"/>
        </p:nvPicPr>
        <p:blipFill rotWithShape="1">
          <a:blip r:embed="rId2"/>
          <a:srcRect r="21095" b="33416"/>
          <a:stretch/>
        </p:blipFill>
        <p:spPr>
          <a:xfrm>
            <a:off x="-1525" y="0"/>
            <a:ext cx="12193525" cy="6858000"/>
          </a:xfrm>
          <a:prstGeom prst="rect">
            <a:avLst/>
          </a:prstGeom>
        </p:spPr>
      </p:pic>
      <p:pic>
        <p:nvPicPr>
          <p:cNvPr id="10" name="Bilde 9" hidden="1">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8" name="Rektangel 7">
            <a:extLst>
              <a:ext uri="{FF2B5EF4-FFF2-40B4-BE49-F238E27FC236}">
                <a16:creationId xmlns:a16="http://schemas.microsoft.com/office/drawing/2014/main" id="{D543C895-3730-3845-A779-9A12833661C1}"/>
              </a:ext>
            </a:extLst>
          </p:cNvPr>
          <p:cNvSpPr/>
          <p:nvPr userDrawn="1"/>
        </p:nvSpPr>
        <p:spPr>
          <a:xfrm>
            <a:off x="413949" y="380751"/>
            <a:ext cx="7010400" cy="6010996"/>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696CBA69-A37B-BB43-9F2E-8E4285D0F987}"/>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7" name="TextBox 5">
            <a:extLst>
              <a:ext uri="{FF2B5EF4-FFF2-40B4-BE49-F238E27FC236}">
                <a16:creationId xmlns:a16="http://schemas.microsoft.com/office/drawing/2014/main" id="{44CF96E5-C159-5A47-BDA6-62CE5D83930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29975111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 Bilde utfallende med teksfelt">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06174E0-71FD-4565-85E4-EB624A5346C8}"/>
              </a:ext>
            </a:extLst>
          </p:cNvPr>
          <p:cNvPicPr>
            <a:picLocks noChangeAspect="1"/>
          </p:cNvPicPr>
          <p:nvPr userDrawn="1"/>
        </p:nvPicPr>
        <p:blipFill rotWithShape="1">
          <a:blip r:embed="rId2"/>
          <a:srcRect r="12579" b="26230"/>
          <a:stretch/>
        </p:blipFill>
        <p:spPr>
          <a:xfrm>
            <a:off x="-1524" y="0"/>
            <a:ext cx="12193524" cy="6858000"/>
          </a:xfrm>
          <a:prstGeom prst="rect">
            <a:avLst/>
          </a:prstGeom>
        </p:spPr>
      </p:pic>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8" name="Rektangel 7" hidden="1">
            <a:extLst>
              <a:ext uri="{FF2B5EF4-FFF2-40B4-BE49-F238E27FC236}">
                <a16:creationId xmlns:a16="http://schemas.microsoft.com/office/drawing/2014/main" id="{D543C895-3730-3845-A779-9A12833661C1}"/>
              </a:ext>
            </a:extLst>
          </p:cNvPr>
          <p:cNvSpPr/>
          <p:nvPr userDrawn="1"/>
        </p:nvSpPr>
        <p:spPr>
          <a:xfrm>
            <a:off x="413949" y="380751"/>
            <a:ext cx="7010400" cy="6010996"/>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Tittel 1">
            <a:extLst>
              <a:ext uri="{FF2B5EF4-FFF2-40B4-BE49-F238E27FC236}">
                <a16:creationId xmlns:a16="http://schemas.microsoft.com/office/drawing/2014/main" id="{696CBA69-A37B-BB43-9F2E-8E4285D0F987}"/>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chemeClr val="bg1"/>
                </a:solidFill>
                <a:latin typeface="Century Gothic" panose="020B0502020202020204" pitchFamily="34" charset="0"/>
              </a:defRPr>
            </a:lvl1pPr>
          </a:lstStyle>
          <a:p>
            <a:r>
              <a:rPr lang="nb-NO" noProof="0" dirty="0"/>
              <a:t>Sitat eller løpende tekst. Klikk for å redigere.</a:t>
            </a:r>
          </a:p>
        </p:txBody>
      </p:sp>
      <p:sp>
        <p:nvSpPr>
          <p:cNvPr id="7" name="TextBox 5">
            <a:extLst>
              <a:ext uri="{FF2B5EF4-FFF2-40B4-BE49-F238E27FC236}">
                <a16:creationId xmlns:a16="http://schemas.microsoft.com/office/drawing/2014/main" id="{44CF96E5-C159-5A47-BDA6-62CE5D83930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1250442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 Bilde utfallende med tekst">
    <p:spTree>
      <p:nvGrpSpPr>
        <p:cNvPr id="1" name=""/>
        <p:cNvGrpSpPr/>
        <p:nvPr/>
      </p:nvGrpSpPr>
      <p:grpSpPr>
        <a:xfrm>
          <a:off x="0" y="0"/>
          <a:ext cx="0" cy="0"/>
          <a:chOff x="0" y="0"/>
          <a:chExt cx="0" cy="0"/>
        </a:xfrm>
      </p:grpSpPr>
      <p:pic>
        <p:nvPicPr>
          <p:cNvPr id="8" name="Bilde 7" descr="Et bilde som inneholder gjerde&#10;&#10;&#10;&#10;Automatisk generert beskrivelse">
            <a:extLst>
              <a:ext uri="{FF2B5EF4-FFF2-40B4-BE49-F238E27FC236}">
                <a16:creationId xmlns:a16="http://schemas.microsoft.com/office/drawing/2014/main" id="{85B031A5-597F-B441-AC39-135BF90856E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tel 1">
            <a:extLst>
              <a:ext uri="{FF2B5EF4-FFF2-40B4-BE49-F238E27FC236}">
                <a16:creationId xmlns:a16="http://schemas.microsoft.com/office/drawing/2014/main" id="{5E7931E3-01AD-A746-B602-CA0F230B37DC}"/>
              </a:ext>
            </a:extLst>
          </p:cNvPr>
          <p:cNvSpPr>
            <a:spLocks noGrp="1"/>
          </p:cNvSpPr>
          <p:nvPr>
            <p:ph type="ctrTitle" hasCustomPrompt="1"/>
          </p:nvPr>
        </p:nvSpPr>
        <p:spPr>
          <a:xfrm>
            <a:off x="1066800" y="1502635"/>
            <a:ext cx="6565900" cy="3831366"/>
          </a:xfrm>
          <a:prstGeom prst="rect">
            <a:avLst/>
          </a:prstGeom>
        </p:spPr>
        <p:txBody>
          <a:bodyPr anchor="ctr">
            <a:normAutofit/>
          </a:bodyPr>
          <a:lstStyle>
            <a:lvl1pPr algn="l">
              <a:lnSpc>
                <a:spcPct val="100000"/>
              </a:lnSpc>
              <a:defRPr sz="4200" b="1" i="0">
                <a:solidFill>
                  <a:srgbClr val="182538"/>
                </a:solidFill>
                <a:latin typeface="Century Gothic" panose="020B0502020202020204" pitchFamily="34" charset="0"/>
              </a:defRPr>
            </a:lvl1pPr>
          </a:lstStyle>
          <a:p>
            <a:r>
              <a:rPr lang="nb-NO" noProof="0" dirty="0"/>
              <a:t>Sitat eller løpende tekst. </a:t>
            </a:r>
            <a:br>
              <a:rPr lang="nb-NO" noProof="0" dirty="0"/>
            </a:br>
            <a:r>
              <a:rPr lang="nb-NO" noProof="0" dirty="0"/>
              <a:t>Klikk for å redigere.</a:t>
            </a:r>
          </a:p>
        </p:txBody>
      </p:sp>
      <p:sp>
        <p:nvSpPr>
          <p:cNvPr id="7" name="Text Placeholder 2">
            <a:extLst>
              <a:ext uri="{FF2B5EF4-FFF2-40B4-BE49-F238E27FC236}">
                <a16:creationId xmlns:a16="http://schemas.microsoft.com/office/drawing/2014/main" id="{8D7C525B-D390-1E4C-AD22-BB10B88DC03A}"/>
              </a:ext>
            </a:extLst>
          </p:cNvPr>
          <p:cNvSpPr>
            <a:spLocks noGrp="1"/>
          </p:cNvSpPr>
          <p:nvPr>
            <p:ph type="body" sz="quarter" idx="11" hasCustomPrompt="1"/>
          </p:nvPr>
        </p:nvSpPr>
        <p:spPr>
          <a:xfrm>
            <a:off x="1066800" y="5334001"/>
            <a:ext cx="6565900" cy="431799"/>
          </a:xfrm>
          <a:prstGeom prst="rect">
            <a:avLst/>
          </a:prstGeom>
        </p:spPr>
        <p:txBody>
          <a:bodyPr/>
          <a:lstStyle>
            <a:lvl1pPr marL="0" indent="0" algn="l">
              <a:buNone/>
              <a:defRPr sz="2000" b="1"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3821002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 Diagram på utfallende bilde og logo">
    <p:spTree>
      <p:nvGrpSpPr>
        <p:cNvPr id="1" name=""/>
        <p:cNvGrpSpPr/>
        <p:nvPr/>
      </p:nvGrpSpPr>
      <p:grpSpPr>
        <a:xfrm>
          <a:off x="0" y="0"/>
          <a:ext cx="0" cy="0"/>
          <a:chOff x="0" y="0"/>
          <a:chExt cx="0" cy="0"/>
        </a:xfrm>
      </p:grpSpPr>
      <p:pic>
        <p:nvPicPr>
          <p:cNvPr id="6" name="Bilde 5" descr="Et bilde som inneholder utendørs, gress, fugl&#10;&#10;&#10;&#10;Automatisk generert beskrivelse">
            <a:extLst>
              <a:ext uri="{FF2B5EF4-FFF2-40B4-BE49-F238E27FC236}">
                <a16:creationId xmlns:a16="http://schemas.microsoft.com/office/drawing/2014/main" id="{E5F14F9F-448F-3E41-9C89-F717B90A084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7" name="Bilde 6">
            <a:extLst>
              <a:ext uri="{FF2B5EF4-FFF2-40B4-BE49-F238E27FC236}">
                <a16:creationId xmlns:a16="http://schemas.microsoft.com/office/drawing/2014/main" id="{B6576B94-C69A-6847-A0B1-3BAD7960BF7C}"/>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4" name="Plassholder for diagram 3">
            <a:extLst>
              <a:ext uri="{FF2B5EF4-FFF2-40B4-BE49-F238E27FC236}">
                <a16:creationId xmlns:a16="http://schemas.microsoft.com/office/drawing/2014/main" id="{3A1B3A8A-07D7-C94D-BE0B-EC7D4FA6ADC2}"/>
              </a:ext>
            </a:extLst>
          </p:cNvPr>
          <p:cNvSpPr>
            <a:spLocks noGrp="1"/>
          </p:cNvSpPr>
          <p:nvPr>
            <p:ph type="chart" sz="quarter" idx="10"/>
          </p:nvPr>
        </p:nvSpPr>
        <p:spPr>
          <a:xfrm>
            <a:off x="587375" y="1650028"/>
            <a:ext cx="11017250" cy="4587260"/>
          </a:xfrm>
          <a:prstGeom prst="rect">
            <a:avLst/>
          </a:prstGeom>
          <a:noFill/>
          <a:ln>
            <a:noFill/>
          </a:ln>
        </p:spPr>
        <p:txBody>
          <a:bodyPr/>
          <a:lstStyle>
            <a:lvl1pPr marL="0" indent="0">
              <a:buNone/>
              <a:defRPr>
                <a:solidFill>
                  <a:schemeClr val="bg1"/>
                </a:solidFill>
              </a:defRPr>
            </a:lvl1pPr>
          </a:lstStyle>
          <a:p>
            <a:endParaRPr lang="nb-NO" dirty="0"/>
          </a:p>
        </p:txBody>
      </p:sp>
    </p:spTree>
    <p:extLst>
      <p:ext uri="{BB962C8B-B14F-4D97-AF65-F5344CB8AC3E}">
        <p14:creationId xmlns:p14="http://schemas.microsoft.com/office/powerpoint/2010/main" val="2176073753"/>
      </p:ext>
    </p:extLst>
  </p:cSld>
  <p:clrMapOvr>
    <a:masterClrMapping/>
  </p:clrMapOvr>
  <p:extLst>
    <p:ext uri="{DCECCB84-F9BA-43D5-87BE-67443E8EF086}">
      <p15:sldGuideLst xmlns:p15="http://schemas.microsoft.com/office/powerpoint/2012/main">
        <p15:guide id="1" orient="horz" pos="2160">
          <p15:clr>
            <a:srgbClr val="FBAE40"/>
          </p15:clr>
        </p15:guide>
        <p15:guide id="2" pos="731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153454" y="825014"/>
            <a:ext cx="5777446"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3" name="Bilde 2" descr="Et bilde som inneholder person, innendørs&#10;&#10;Beskrivelse som er generert med svært høy visshet">
            <a:extLst>
              <a:ext uri="{FF2B5EF4-FFF2-40B4-BE49-F238E27FC236}">
                <a16:creationId xmlns:a16="http://schemas.microsoft.com/office/drawing/2014/main" id="{8D346AA3-0B5F-43F6-B891-D7650CCDD6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5999" y="0"/>
            <a:ext cx="6096001" cy="6858000"/>
          </a:xfrm>
          <a:prstGeom prst="rect">
            <a:avLst/>
          </a:prstGeom>
        </p:spPr>
      </p:pic>
    </p:spTree>
    <p:extLst>
      <p:ext uri="{BB962C8B-B14F-4D97-AF65-F5344CB8AC3E}">
        <p14:creationId xmlns:p14="http://schemas.microsoft.com/office/powerpoint/2010/main" val="2211546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J.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134258" y="833599"/>
            <a:ext cx="5707742"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4" name="Bilde 3" descr="Et bilde som inneholder person, innendørs, vegg, mann&#10;&#10;Beskrivelse som er generert med svært høy visshet">
            <a:extLst>
              <a:ext uri="{FF2B5EF4-FFF2-40B4-BE49-F238E27FC236}">
                <a16:creationId xmlns:a16="http://schemas.microsoft.com/office/drawing/2014/main" id="{0A6B0BDA-C19A-43C0-9747-8A50F5C10FB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995455" y="0"/>
            <a:ext cx="6196546" cy="6858000"/>
          </a:xfrm>
          <a:prstGeom prst="rect">
            <a:avLst/>
          </a:prstGeom>
        </p:spPr>
      </p:pic>
    </p:spTree>
    <p:extLst>
      <p:ext uri="{BB962C8B-B14F-4D97-AF65-F5344CB8AC3E}">
        <p14:creationId xmlns:p14="http://schemas.microsoft.com/office/powerpoint/2010/main" val="954330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263074" y="816298"/>
            <a:ext cx="5789385"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7" name="Bilde 6" descr="Et bilde som inneholder innendørs, sitter&#10;&#10;Beskrivelse som er generert med svært høy visshet">
            <a:extLst>
              <a:ext uri="{FF2B5EF4-FFF2-40B4-BE49-F238E27FC236}">
                <a16:creationId xmlns:a16="http://schemas.microsoft.com/office/drawing/2014/main" id="{1046B28E-63CA-46BA-9ACE-32B9B269B7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020"/>
          <a:stretch/>
        </p:blipFill>
        <p:spPr>
          <a:xfrm>
            <a:off x="6311900" y="0"/>
            <a:ext cx="5880100" cy="6934200"/>
          </a:xfrm>
          <a:prstGeom prst="rect">
            <a:avLst/>
          </a:prstGeom>
        </p:spPr>
      </p:pic>
    </p:spTree>
    <p:extLst>
      <p:ext uri="{BB962C8B-B14F-4D97-AF65-F5344CB8AC3E}">
        <p14:creationId xmlns:p14="http://schemas.microsoft.com/office/powerpoint/2010/main" val="3822393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197758" y="816298"/>
            <a:ext cx="5733142"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4" name="Bilde 3">
            <a:extLst>
              <a:ext uri="{FF2B5EF4-FFF2-40B4-BE49-F238E27FC236}">
                <a16:creationId xmlns:a16="http://schemas.microsoft.com/office/drawing/2014/main" id="{BFD68244-B3DA-4DCF-8C4B-E8D924F65E7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1079995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 Bilde utfallende med tekst og logo. Velg selv.">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9E5253C2-8311-274D-B2A9-B3339E80933E}"/>
              </a:ext>
            </a:extLst>
          </p:cNvPr>
          <p:cNvSpPr>
            <a:spLocks noGrp="1"/>
          </p:cNvSpPr>
          <p:nvPr>
            <p:ph type="pic" sz="quarter" idx="12" hasCustomPrompt="1"/>
          </p:nvPr>
        </p:nvSpPr>
        <p:spPr>
          <a:xfrm>
            <a:off x="0" y="0"/>
            <a:ext cx="12192000" cy="6858000"/>
          </a:xfrm>
          <a:prstGeom prst="rect">
            <a:avLst/>
          </a:prstGeom>
        </p:spPr>
        <p:txBody>
          <a:bodyPr/>
          <a:lstStyle>
            <a:lvl1pPr marL="0" indent="0">
              <a:buNone/>
              <a:defRPr>
                <a:solidFill>
                  <a:srgbClr val="182538"/>
                </a:solidFill>
              </a:defRPr>
            </a:lvl1pPr>
          </a:lstStyle>
          <a:p>
            <a:r>
              <a:rPr lang="nb-NO" dirty="0"/>
              <a:t>Velg «Sett inn» fra meny</a:t>
            </a:r>
          </a:p>
        </p:txBody>
      </p:sp>
      <p:sp>
        <p:nvSpPr>
          <p:cNvPr id="7" name="Text Placeholder 2">
            <a:extLst>
              <a:ext uri="{FF2B5EF4-FFF2-40B4-BE49-F238E27FC236}">
                <a16:creationId xmlns:a16="http://schemas.microsoft.com/office/drawing/2014/main" id="{8D7C525B-D390-1E4C-AD22-BB10B88DC03A}"/>
              </a:ext>
            </a:extLst>
          </p:cNvPr>
          <p:cNvSpPr>
            <a:spLocks noGrp="1"/>
          </p:cNvSpPr>
          <p:nvPr>
            <p:ph type="body" sz="quarter" idx="11" hasCustomPrompt="1"/>
          </p:nvPr>
        </p:nvSpPr>
        <p:spPr>
          <a:xfrm>
            <a:off x="1066800" y="5334001"/>
            <a:ext cx="6565900" cy="431799"/>
          </a:xfrm>
          <a:prstGeom prst="rect">
            <a:avLst/>
          </a:prstGeom>
        </p:spPr>
        <p:txBody>
          <a:bodyPr/>
          <a:lstStyle>
            <a:lvl1pPr marL="0" indent="0" algn="l">
              <a:buNone/>
              <a:defRPr sz="2000" b="1"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6" name="Tittel 1">
            <a:extLst>
              <a:ext uri="{FF2B5EF4-FFF2-40B4-BE49-F238E27FC236}">
                <a16:creationId xmlns:a16="http://schemas.microsoft.com/office/drawing/2014/main" id="{5E7931E3-01AD-A746-B602-CA0F230B37DC}"/>
              </a:ext>
            </a:extLst>
          </p:cNvPr>
          <p:cNvSpPr>
            <a:spLocks noGrp="1"/>
          </p:cNvSpPr>
          <p:nvPr>
            <p:ph type="ctrTitle" hasCustomPrompt="1"/>
          </p:nvPr>
        </p:nvSpPr>
        <p:spPr>
          <a:xfrm>
            <a:off x="1066800" y="1502635"/>
            <a:ext cx="6565900" cy="3831366"/>
          </a:xfrm>
          <a:prstGeom prst="rect">
            <a:avLst/>
          </a:prstGeom>
        </p:spPr>
        <p:txBody>
          <a:bodyPr anchor="ctr">
            <a:normAutofit/>
          </a:bodyPr>
          <a:lstStyle>
            <a:lvl1pPr algn="l">
              <a:lnSpc>
                <a:spcPct val="100000"/>
              </a:lnSpc>
              <a:defRPr sz="4200" b="1" i="0">
                <a:solidFill>
                  <a:srgbClr val="182538"/>
                </a:solidFill>
                <a:latin typeface="Century Gothic" panose="020B0502020202020204" pitchFamily="34" charset="0"/>
              </a:defRPr>
            </a:lvl1pPr>
          </a:lstStyle>
          <a:p>
            <a:r>
              <a:rPr lang="nb-NO" noProof="0" dirty="0"/>
              <a:t>Sitat eller løpende tekst. </a:t>
            </a:r>
            <a:br>
              <a:rPr lang="nb-NO" noProof="0" dirty="0"/>
            </a:br>
            <a:r>
              <a:rPr lang="nb-NO" noProof="0" dirty="0"/>
              <a:t>Klikk for å redigere farge.</a:t>
            </a:r>
          </a:p>
        </p:txBody>
      </p:sp>
    </p:spTree>
    <p:extLst>
      <p:ext uri="{BB962C8B-B14F-4D97-AF65-F5344CB8AC3E}">
        <p14:creationId xmlns:p14="http://schemas.microsoft.com/office/powerpoint/2010/main" val="4233695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J. Bilde utfallende med tekst/sitat, avsender. Velg selv.">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47AE20B-DBAF-B347-BE8C-3400E1EFF99C}"/>
              </a:ext>
            </a:extLst>
          </p:cNvPr>
          <p:cNvSpPr>
            <a:spLocks noGrp="1"/>
          </p:cNvSpPr>
          <p:nvPr>
            <p:ph type="pic" sz="quarter" idx="12" hasCustomPrompt="1"/>
          </p:nvPr>
        </p:nvSpPr>
        <p:spPr>
          <a:xfrm>
            <a:off x="0" y="0"/>
            <a:ext cx="12192000" cy="6858000"/>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charset="0"/>
              <a:buNone/>
              <a:tabLst/>
              <a:defRPr>
                <a:solidFill>
                  <a:srgbClr val="182538"/>
                </a:solidFill>
              </a:defRPr>
            </a:lvl1pPr>
          </a:lstStyle>
          <a:p>
            <a:r>
              <a:rPr lang="nb-NO" dirty="0"/>
              <a:t>Velg «Sett inn» fra meny</a:t>
            </a:r>
          </a:p>
        </p:txBody>
      </p:sp>
      <p:sp>
        <p:nvSpPr>
          <p:cNvPr id="6" name="Tittel 1">
            <a:extLst>
              <a:ext uri="{FF2B5EF4-FFF2-40B4-BE49-F238E27FC236}">
                <a16:creationId xmlns:a16="http://schemas.microsoft.com/office/drawing/2014/main" id="{5E7931E3-01AD-A746-B602-CA0F230B37DC}"/>
              </a:ext>
            </a:extLst>
          </p:cNvPr>
          <p:cNvSpPr>
            <a:spLocks noGrp="1"/>
          </p:cNvSpPr>
          <p:nvPr>
            <p:ph type="ctrTitle" hasCustomPrompt="1"/>
          </p:nvPr>
        </p:nvSpPr>
        <p:spPr>
          <a:xfrm>
            <a:off x="1066800" y="1502634"/>
            <a:ext cx="10058400" cy="3323365"/>
          </a:xfrm>
          <a:prstGeom prst="rect">
            <a:avLst/>
          </a:prstGeom>
        </p:spPr>
        <p:txBody>
          <a:bodyPr anchor="ctr">
            <a:normAutofit/>
          </a:bodyPr>
          <a:lstStyle>
            <a:lvl1pPr algn="ctr">
              <a:lnSpc>
                <a:spcPct val="100000"/>
              </a:lnSpc>
              <a:defRPr sz="4200" b="1" i="0">
                <a:solidFill>
                  <a:srgbClr val="182538"/>
                </a:solidFill>
                <a:latin typeface="Century Gothic" panose="020B0502020202020204" pitchFamily="34" charset="0"/>
              </a:defRPr>
            </a:lvl1pPr>
          </a:lstStyle>
          <a:p>
            <a:r>
              <a:rPr lang="nb-NO" noProof="0" dirty="0"/>
              <a:t>Sitat eller løpende tekst. </a:t>
            </a:r>
            <a:br>
              <a:rPr lang="nb-NO" noProof="0" dirty="0"/>
            </a:br>
            <a:r>
              <a:rPr lang="nb-NO" noProof="0" dirty="0"/>
              <a:t>Klikk for å redigere.</a:t>
            </a:r>
          </a:p>
        </p:txBody>
      </p:sp>
      <p:sp>
        <p:nvSpPr>
          <p:cNvPr id="7" name="Text Placeholder 2">
            <a:extLst>
              <a:ext uri="{FF2B5EF4-FFF2-40B4-BE49-F238E27FC236}">
                <a16:creationId xmlns:a16="http://schemas.microsoft.com/office/drawing/2014/main" id="{F26FB722-5940-984C-B1B9-01B3121C516F}"/>
              </a:ext>
            </a:extLst>
          </p:cNvPr>
          <p:cNvSpPr>
            <a:spLocks noGrp="1"/>
          </p:cNvSpPr>
          <p:nvPr>
            <p:ph type="body" sz="quarter" idx="11" hasCustomPrompt="1"/>
          </p:nvPr>
        </p:nvSpPr>
        <p:spPr>
          <a:xfrm>
            <a:off x="1066800" y="5334001"/>
            <a:ext cx="10058400" cy="431799"/>
          </a:xfrm>
          <a:prstGeom prst="rect">
            <a:avLst/>
          </a:prstGeom>
        </p:spPr>
        <p:txBody>
          <a:bodyPr/>
          <a:lstStyle>
            <a:lvl1pPr marL="0" indent="0" algn="ctr">
              <a:buNone/>
              <a:defRPr sz="2000" b="1"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410244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 hvit - logo">
    <p:bg>
      <p:bgRef idx="1001">
        <a:schemeClr val="bg1"/>
      </p:bgRef>
    </p:bg>
    <p:spTree>
      <p:nvGrpSpPr>
        <p:cNvPr id="1" name=""/>
        <p:cNvGrpSpPr/>
        <p:nvPr/>
      </p:nvGrpSpPr>
      <p:grpSpPr>
        <a:xfrm>
          <a:off x="0" y="0"/>
          <a:ext cx="0" cy="0"/>
          <a:chOff x="0" y="0"/>
          <a:chExt cx="0" cy="0"/>
        </a:xfrm>
      </p:grpSpPr>
      <p:sp>
        <p:nvSpPr>
          <p:cNvPr id="6" name="Undertittel 2">
            <a:extLst>
              <a:ext uri="{FF2B5EF4-FFF2-40B4-BE49-F238E27FC236}">
                <a16:creationId xmlns:a16="http://schemas.microsoft.com/office/drawing/2014/main" id="{6FEDF459-2107-9243-8AB1-E037B40F6CBC}"/>
              </a:ext>
            </a:extLst>
          </p:cNvPr>
          <p:cNvSpPr>
            <a:spLocks noGrp="1"/>
          </p:cNvSpPr>
          <p:nvPr>
            <p:ph type="subTitle" idx="1"/>
          </p:nvPr>
        </p:nvSpPr>
        <p:spPr>
          <a:xfrm>
            <a:off x="587375" y="3061831"/>
            <a:ext cx="11017250" cy="844652"/>
          </a:xfrm>
          <a:prstGeom prst="rect">
            <a:avLst/>
          </a:prstGeom>
        </p:spPr>
        <p:txBody>
          <a:bodyPr/>
          <a:lstStyle>
            <a:lvl1pPr marL="0" indent="0" algn="l">
              <a:buNone/>
              <a:defRPr sz="2300" b="0" i="0">
                <a:solidFill>
                  <a:srgbClr val="182538"/>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Klikk for å redigere undertittel</a:t>
            </a:r>
          </a:p>
        </p:txBody>
      </p:sp>
      <p:sp>
        <p:nvSpPr>
          <p:cNvPr id="8" name="Text Placeholder 2">
            <a:extLst>
              <a:ext uri="{FF2B5EF4-FFF2-40B4-BE49-F238E27FC236}">
                <a16:creationId xmlns:a16="http://schemas.microsoft.com/office/drawing/2014/main" id="{4562C895-6763-FD4F-972F-CD4626999C46}"/>
              </a:ext>
            </a:extLst>
          </p:cNvPr>
          <p:cNvSpPr>
            <a:spLocks noGrp="1"/>
          </p:cNvSpPr>
          <p:nvPr>
            <p:ph type="body" sz="quarter" idx="10" hasCustomPrompt="1"/>
          </p:nvPr>
        </p:nvSpPr>
        <p:spPr>
          <a:xfrm>
            <a:off x="587375" y="4179889"/>
            <a:ext cx="11017250" cy="422091"/>
          </a:xfrm>
          <a:prstGeom prst="rect">
            <a:avLst/>
          </a:prstGeom>
        </p:spPr>
        <p:txBody>
          <a:bodyPr/>
          <a:lstStyle>
            <a:lvl1pPr marL="0" indent="0">
              <a:buNone/>
              <a:defRPr sz="1600" b="0"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 (F.eks. Foredragsholder og dato)</a:t>
            </a:r>
          </a:p>
        </p:txBody>
      </p:sp>
      <p:sp>
        <p:nvSpPr>
          <p:cNvPr id="10" name="Tittel 1">
            <a:extLst>
              <a:ext uri="{FF2B5EF4-FFF2-40B4-BE49-F238E27FC236}">
                <a16:creationId xmlns:a16="http://schemas.microsoft.com/office/drawing/2014/main" id="{0839BB51-EDDF-EA47-9EC1-A90458FDF2D2}"/>
              </a:ext>
            </a:extLst>
          </p:cNvPr>
          <p:cNvSpPr>
            <a:spLocks noGrp="1"/>
          </p:cNvSpPr>
          <p:nvPr>
            <p:ph type="ctrTitle"/>
          </p:nvPr>
        </p:nvSpPr>
        <p:spPr>
          <a:xfrm>
            <a:off x="587375" y="2268026"/>
            <a:ext cx="11017250" cy="683492"/>
          </a:xfrm>
          <a:prstGeom prst="rect">
            <a:avLst/>
          </a:prstGeom>
        </p:spPr>
        <p:txBody>
          <a:bodyPr>
            <a:noAutofit/>
          </a:bodyPr>
          <a:lstStyle>
            <a:lvl1pPr algn="l">
              <a:defRPr sz="4000" b="1" i="0">
                <a:solidFill>
                  <a:srgbClr val="182538"/>
                </a:solidFill>
                <a:latin typeface="Century Gothic" panose="020B0502020202020204" pitchFamily="34" charset="0"/>
              </a:defRPr>
            </a:lvl1pPr>
          </a:lstStyle>
          <a:p>
            <a:r>
              <a:rPr lang="nb-NO" noProof="0" dirty="0"/>
              <a:t>Klikk for å redigere tittelstil</a:t>
            </a:r>
          </a:p>
        </p:txBody>
      </p:sp>
      <p:pic>
        <p:nvPicPr>
          <p:cNvPr id="7" name="Bilde 6">
            <a:extLst>
              <a:ext uri="{FF2B5EF4-FFF2-40B4-BE49-F238E27FC236}">
                <a16:creationId xmlns:a16="http://schemas.microsoft.com/office/drawing/2014/main" id="{B5202633-6A89-1F4A-B346-B4B21392CF27}"/>
              </a:ext>
            </a:extLst>
          </p:cNvPr>
          <p:cNvPicPr>
            <a:picLocks noChangeAspect="1"/>
          </p:cNvPicPr>
          <p:nvPr userDrawn="1"/>
        </p:nvPicPr>
        <p:blipFill>
          <a:blip r:embed="rId2"/>
          <a:stretch>
            <a:fillRect/>
          </a:stretch>
        </p:blipFill>
        <p:spPr>
          <a:xfrm>
            <a:off x="10625509" y="334754"/>
            <a:ext cx="1152542" cy="980521"/>
          </a:xfrm>
          <a:prstGeom prst="rect">
            <a:avLst/>
          </a:prstGeom>
        </p:spPr>
      </p:pic>
    </p:spTree>
    <p:extLst>
      <p:ext uri="{BB962C8B-B14F-4D97-AF65-F5344CB8AC3E}">
        <p14:creationId xmlns:p14="http://schemas.microsoft.com/office/powerpoint/2010/main" val="301157109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96801" y="441325"/>
            <a:ext cx="9639399" cy="1189491"/>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10" name="Plassholder for innhold 3"/>
          <p:cNvSpPr>
            <a:spLocks noGrp="1" noChangeAspect="1"/>
          </p:cNvSpPr>
          <p:nvPr>
            <p:ph sz="half" idx="2"/>
          </p:nvPr>
        </p:nvSpPr>
        <p:spPr>
          <a:xfrm>
            <a:off x="596802" y="1943331"/>
            <a:ext cx="11007823" cy="4301825"/>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TextBox 5">
            <a:extLst>
              <a:ext uri="{FF2B5EF4-FFF2-40B4-BE49-F238E27FC236}">
                <a16:creationId xmlns:a16="http://schemas.microsoft.com/office/drawing/2014/main" id="{564A4D34-E7BB-C14F-9A9A-A2D8659EA4D9}"/>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extLst>
    <p:ext uri="{DCECCB84-F9BA-43D5-87BE-67443E8EF086}">
      <p15:sldGuideLst xmlns:p15="http://schemas.microsoft.com/office/powerpoint/2012/main">
        <p15:guide id="1" orient="horz" pos="3929" userDrawn="1">
          <p15:clr>
            <a:srgbClr val="FBAE40"/>
          </p15:clr>
        </p15:guide>
        <p15:guide id="2" pos="644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a:xfrm>
            <a:off x="596801" y="404813"/>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9" name="Plassholder for bilde 2"/>
          <p:cNvSpPr>
            <a:spLocks noGrp="1"/>
          </p:cNvSpPr>
          <p:nvPr>
            <p:ph type="pic" idx="1" hasCustomPrompt="1"/>
          </p:nvPr>
        </p:nvSpPr>
        <p:spPr>
          <a:xfrm>
            <a:off x="592088" y="1967790"/>
            <a:ext cx="11007823" cy="4269497"/>
          </a:xfrm>
          <a:prstGeom prst="rect">
            <a:avLst/>
          </a:prstGeom>
        </p:spPr>
        <p:txBody>
          <a:bodyPr rtlCol="0">
            <a:normAutofit/>
          </a:bodyPr>
          <a:lstStyle>
            <a:lvl1pPr marL="0" indent="0">
              <a:buNone/>
              <a:defRPr sz="1800" b="0" i="0">
                <a:solidFill>
                  <a:schemeClr val="bg1"/>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a:t>
            </a:r>
          </a:p>
        </p:txBody>
      </p:sp>
      <p:sp>
        <p:nvSpPr>
          <p:cNvPr id="5" name="TextBox 5">
            <a:extLst>
              <a:ext uri="{FF2B5EF4-FFF2-40B4-BE49-F238E27FC236}">
                <a16:creationId xmlns:a16="http://schemas.microsoft.com/office/drawing/2014/main" id="{FA5F087C-9067-C046-85B2-3539A6FBDF1C}"/>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644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 bilde/infografikk, smal sidetekst">
    <p:spTree>
      <p:nvGrpSpPr>
        <p:cNvPr id="1" name=""/>
        <p:cNvGrpSpPr/>
        <p:nvPr/>
      </p:nvGrpSpPr>
      <p:grpSpPr>
        <a:xfrm>
          <a:off x="0" y="0"/>
          <a:ext cx="0" cy="0"/>
          <a:chOff x="0" y="0"/>
          <a:chExt cx="0" cy="0"/>
        </a:xfrm>
      </p:grpSpPr>
      <p:sp>
        <p:nvSpPr>
          <p:cNvPr id="4" name="Plassholder for tekst 3"/>
          <p:cNvSpPr>
            <a:spLocks noGrp="1"/>
          </p:cNvSpPr>
          <p:nvPr>
            <p:ph type="body" sz="quarter" idx="13"/>
          </p:nvPr>
        </p:nvSpPr>
        <p:spPr>
          <a:xfrm>
            <a:off x="9748432" y="1914101"/>
            <a:ext cx="1836737" cy="4323187"/>
          </a:xfrm>
          <a:prstGeom prst="rect">
            <a:avLst/>
          </a:prstGeom>
        </p:spPr>
        <p:txBody>
          <a:bodyPr anchor="b">
            <a:normAutofit/>
          </a:bodyPr>
          <a:lstStyle>
            <a:lvl1pPr marL="0" indent="0">
              <a:buNone/>
              <a:defRPr sz="1400" b="0" i="0" baseline="0">
                <a:solidFill>
                  <a:schemeClr val="bg1"/>
                </a:solidFill>
                <a:latin typeface="Calibri" panose="020F0502020204030204" pitchFamily="34" charset="0"/>
                <a:cs typeface="Calibri" panose="020F0502020204030204" pitchFamily="34" charset="0"/>
              </a:defRPr>
            </a:lvl1pPr>
          </a:lstStyle>
          <a:p>
            <a:pPr lvl="0"/>
            <a:r>
              <a:rPr lang="nb-NO" dirty="0"/>
              <a:t>Klikk for å redigere tekststiler i malen</a:t>
            </a:r>
          </a:p>
        </p:txBody>
      </p:sp>
      <p:sp>
        <p:nvSpPr>
          <p:cNvPr id="6" name="Tittel 1">
            <a:extLst>
              <a:ext uri="{FF2B5EF4-FFF2-40B4-BE49-F238E27FC236}">
                <a16:creationId xmlns:a16="http://schemas.microsoft.com/office/drawing/2014/main" id="{660084E3-04DB-E649-9C96-08BCE13ED379}"/>
              </a:ext>
            </a:extLst>
          </p:cNvPr>
          <p:cNvSpPr>
            <a:spLocks noGrp="1"/>
          </p:cNvSpPr>
          <p:nvPr>
            <p:ph type="title"/>
          </p:nvPr>
        </p:nvSpPr>
        <p:spPr>
          <a:xfrm>
            <a:off x="577345" y="404813"/>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7" name="TextBox 5">
            <a:extLst>
              <a:ext uri="{FF2B5EF4-FFF2-40B4-BE49-F238E27FC236}">
                <a16:creationId xmlns:a16="http://schemas.microsoft.com/office/drawing/2014/main" id="{39C86CDB-8E51-864A-9607-D6D9A0DBBCF9}"/>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
        <p:nvSpPr>
          <p:cNvPr id="10" name="Plassholder for innhold 3">
            <a:extLst>
              <a:ext uri="{FF2B5EF4-FFF2-40B4-BE49-F238E27FC236}">
                <a16:creationId xmlns:a16="http://schemas.microsoft.com/office/drawing/2014/main" id="{10604470-8F1D-4B68-9871-DC5B55C74BF6}"/>
              </a:ext>
            </a:extLst>
          </p:cNvPr>
          <p:cNvSpPr>
            <a:spLocks noGrp="1"/>
          </p:cNvSpPr>
          <p:nvPr>
            <p:ph sz="quarter" idx="14" hasCustomPrompt="1"/>
          </p:nvPr>
        </p:nvSpPr>
        <p:spPr>
          <a:xfrm>
            <a:off x="587375" y="1928879"/>
            <a:ext cx="9001125" cy="4308409"/>
          </a:xfrm>
          <a:prstGeom prst="rect">
            <a:avLst/>
          </a:prstGeom>
        </p:spPr>
        <p:txBody>
          <a:bodyPr/>
          <a:lstStyle>
            <a:lvl1pPr marL="0" indent="0">
              <a:buNone/>
              <a:defRPr sz="1800" b="0" i="0">
                <a:solidFill>
                  <a:schemeClr val="bg1"/>
                </a:solidFill>
                <a:latin typeface="Calibri" panose="020F0502020204030204" pitchFamily="34" charset="0"/>
                <a:cs typeface="Calibri" panose="020F0502020204030204" pitchFamily="34" charset="0"/>
              </a:defRPr>
            </a:lvl1pPr>
          </a:lstStyle>
          <a:p>
            <a:pPr lvl="0"/>
            <a:r>
              <a:rPr lang="nb-NO" dirty="0"/>
              <a:t>Bilde/infografikk</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tel, tekst venstre,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596801" y="1938306"/>
            <a:ext cx="5391249" cy="4298981"/>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ilde 5"/>
          <p:cNvSpPr>
            <a:spLocks noGrp="1"/>
          </p:cNvSpPr>
          <p:nvPr>
            <p:ph type="pic" sz="quarter" idx="13" hasCustomPrompt="1"/>
          </p:nvPr>
        </p:nvSpPr>
        <p:spPr>
          <a:xfrm>
            <a:off x="6203950" y="1938306"/>
            <a:ext cx="5400676" cy="4298981"/>
          </a:xfrm>
          <a:prstGeom prst="rect">
            <a:avLst/>
          </a:prstGeom>
        </p:spPr>
        <p:txBody>
          <a:bodyPr rtlCol="0">
            <a:normAutofit/>
          </a:bodyPr>
          <a:lstStyle>
            <a:lvl1pPr marL="0" indent="0">
              <a:buNone/>
              <a:defRPr b="0" i="0">
                <a:solidFill>
                  <a:schemeClr val="bg1"/>
                </a:solidFill>
                <a:latin typeface="Calibri" panose="020F0502020204030204" pitchFamily="34" charset="0"/>
                <a:cs typeface="Calibri" panose="020F0502020204030204" pitchFamily="34" charset="0"/>
              </a:defRPr>
            </a:lvl1pPr>
          </a:lstStyle>
          <a:p>
            <a:pPr lvl="0"/>
            <a:r>
              <a:rPr lang="nb-NO" noProof="0" dirty="0"/>
              <a:t>Bilde</a:t>
            </a:r>
          </a:p>
        </p:txBody>
      </p:sp>
      <p:sp>
        <p:nvSpPr>
          <p:cNvPr id="7" name="Tittel 1">
            <a:extLst>
              <a:ext uri="{FF2B5EF4-FFF2-40B4-BE49-F238E27FC236}">
                <a16:creationId xmlns:a16="http://schemas.microsoft.com/office/drawing/2014/main" id="{6A6D7BF2-659F-CE4F-AA9F-78A1657EFBE8}"/>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9" name="TextBox 5">
            <a:extLst>
              <a:ext uri="{FF2B5EF4-FFF2-40B4-BE49-F238E27FC236}">
                <a16:creationId xmlns:a16="http://schemas.microsoft.com/office/drawing/2014/main" id="{9D2CABD8-9CE7-A34B-97F6-19C706A43B18}"/>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7394808"/>
      </p:ext>
    </p:extLst>
  </p:cSld>
  <p:clrMapOvr>
    <a:masterClrMapping/>
  </p:clrMapOvr>
  <p:extLst>
    <p:ext uri="{DCECCB84-F9BA-43D5-87BE-67443E8EF086}">
      <p15:sldGuideLst xmlns:p15="http://schemas.microsoft.com/office/powerpoint/2012/main">
        <p15:guide id="1" orient="horz" pos="1117" userDrawn="1">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tel, bilde venstre, tekst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6203950" y="1928879"/>
            <a:ext cx="5400675" cy="4308408"/>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ilde 5"/>
          <p:cNvSpPr>
            <a:spLocks noGrp="1"/>
          </p:cNvSpPr>
          <p:nvPr>
            <p:ph type="pic" sz="quarter" idx="13" hasCustomPrompt="1"/>
          </p:nvPr>
        </p:nvSpPr>
        <p:spPr>
          <a:xfrm>
            <a:off x="596802" y="1928878"/>
            <a:ext cx="5391248" cy="4308409"/>
          </a:xfrm>
          <a:prstGeom prst="rect">
            <a:avLst/>
          </a:prstGeom>
        </p:spPr>
        <p:txBody>
          <a:bodyPr rtlCol="0">
            <a:normAutofit/>
          </a:bodyPr>
          <a:lstStyle>
            <a:lvl1pPr marL="0" indent="0">
              <a:buNone/>
              <a:defRPr sz="1800" b="0" i="0">
                <a:solidFill>
                  <a:schemeClr val="bg1"/>
                </a:solidFill>
                <a:latin typeface="Calibri" panose="020F0502020204030204" pitchFamily="34" charset="0"/>
                <a:cs typeface="Calibri" panose="020F0502020204030204" pitchFamily="34" charset="0"/>
              </a:defRPr>
            </a:lvl1pPr>
          </a:lstStyle>
          <a:p>
            <a:pPr lvl="0"/>
            <a:r>
              <a:rPr lang="nb-NO" noProof="0" dirty="0"/>
              <a:t>Bilde</a:t>
            </a:r>
          </a:p>
        </p:txBody>
      </p:sp>
      <p:sp>
        <p:nvSpPr>
          <p:cNvPr id="7" name="Tittel 1">
            <a:extLst>
              <a:ext uri="{FF2B5EF4-FFF2-40B4-BE49-F238E27FC236}">
                <a16:creationId xmlns:a16="http://schemas.microsoft.com/office/drawing/2014/main" id="{E9E4FF37-27E0-B042-BBD0-8D75D67F0105}"/>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8" name="TextBox 5">
            <a:extLst>
              <a:ext uri="{FF2B5EF4-FFF2-40B4-BE49-F238E27FC236}">
                <a16:creationId xmlns:a16="http://schemas.microsoft.com/office/drawing/2014/main" id="{85F6B0D1-E6D0-9F45-8562-6452981EBC6A}"/>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tel, tekst venstre, bilde høyre (v2)">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9EE6664B-4C46-8641-9A21-8C087F5854DA}"/>
              </a:ext>
            </a:extLst>
          </p:cNvPr>
          <p:cNvSpPr>
            <a:spLocks noGrp="1"/>
          </p:cNvSpPr>
          <p:nvPr>
            <p:ph idx="10" hasCustomPrompt="1"/>
          </p:nvPr>
        </p:nvSpPr>
        <p:spPr>
          <a:xfrm>
            <a:off x="7235016" y="1923962"/>
            <a:ext cx="4360182" cy="4308409"/>
          </a:xfrm>
          <a:prstGeom prst="rect">
            <a:avLst/>
          </a:prstGeom>
        </p:spPr>
        <p:txBody>
          <a:bodyPr/>
          <a:lstStyle>
            <a:lvl1pPr marL="0" indent="0">
              <a:buFontTx/>
              <a:buNone/>
              <a:defRPr sz="1800">
                <a:solidFill>
                  <a:schemeClr val="bg1"/>
                </a:solidFill>
                <a:latin typeface="Calibri" panose="020F0502020204030204" pitchFamily="34" charset="0"/>
                <a:cs typeface="Calibri" panose="020F0502020204030204" pitchFamily="34" charset="0"/>
              </a:defRPr>
            </a:lvl1pPr>
            <a:lvl2pPr>
              <a:defRPr sz="2100">
                <a:solidFill>
                  <a:srgbClr val="1189D0"/>
                </a:solidFill>
                <a:latin typeface="Century Gothic" panose="020B0502020202020204" pitchFamily="34" charset="0"/>
              </a:defRPr>
            </a:lvl2pPr>
            <a:lvl3pPr>
              <a:defRPr sz="1700">
                <a:solidFill>
                  <a:srgbClr val="1189D0"/>
                </a:solidFill>
                <a:latin typeface="Century Gothic" panose="020B0502020202020204" pitchFamily="34" charset="0"/>
              </a:defRPr>
            </a:lvl3pPr>
            <a:lvl4pPr>
              <a:defRPr sz="1500">
                <a:solidFill>
                  <a:srgbClr val="1189D0"/>
                </a:solidFill>
                <a:latin typeface="Century Gothic" panose="020B0502020202020204" pitchFamily="34" charset="0"/>
              </a:defRPr>
            </a:lvl4pPr>
            <a:lvl5pPr>
              <a:defRPr sz="1400">
                <a:solidFill>
                  <a:srgbClr val="1189D0"/>
                </a:solidFill>
                <a:latin typeface="Century Gothic" panose="020B0502020202020204" pitchFamily="34" charset="0"/>
              </a:defRPr>
            </a:lvl5pPr>
            <a:lvl6pPr>
              <a:defRPr sz="2000"/>
            </a:lvl6pPr>
            <a:lvl7pPr>
              <a:defRPr sz="2000"/>
            </a:lvl7pPr>
            <a:lvl8pPr>
              <a:defRPr sz="2000"/>
            </a:lvl8pPr>
            <a:lvl9pPr>
              <a:defRPr sz="2000"/>
            </a:lvl9pPr>
          </a:lstStyle>
          <a:p>
            <a:pPr lvl="0"/>
            <a:r>
              <a:rPr lang="nb-NO" dirty="0"/>
              <a:t>Bilde/infografikk</a:t>
            </a:r>
          </a:p>
        </p:txBody>
      </p:sp>
      <p:sp>
        <p:nvSpPr>
          <p:cNvPr id="11" name="Plassholder for innhold 2"/>
          <p:cNvSpPr>
            <a:spLocks noGrp="1"/>
          </p:cNvSpPr>
          <p:nvPr>
            <p:ph idx="1"/>
          </p:nvPr>
        </p:nvSpPr>
        <p:spPr>
          <a:xfrm>
            <a:off x="596802" y="1928879"/>
            <a:ext cx="6421437" cy="4308409"/>
          </a:xfrm>
          <a:prstGeom prst="rect">
            <a:avLst/>
          </a:prstGeom>
        </p:spPr>
        <p:txBody>
          <a:bodyPr/>
          <a:lstStyle>
            <a:lvl1pPr>
              <a:defRPr sz="2300" b="0" i="0">
                <a:solidFill>
                  <a:schemeClr val="bg1"/>
                </a:solidFill>
                <a:latin typeface="Calibri" panose="020F0502020204030204" pitchFamily="34" charset="0"/>
                <a:cs typeface="Calibri" panose="020F0502020204030204" pitchFamily="34" charset="0"/>
              </a:defRPr>
            </a:lvl1pPr>
            <a:lvl2pPr>
              <a:defRPr sz="2100" b="0" i="0">
                <a:solidFill>
                  <a:schemeClr val="bg1"/>
                </a:solidFill>
                <a:latin typeface="Calibri" panose="020F0502020204030204" pitchFamily="34" charset="0"/>
                <a:cs typeface="Calibri" panose="020F0502020204030204" pitchFamily="34" charset="0"/>
              </a:defRPr>
            </a:lvl2pPr>
            <a:lvl3pPr>
              <a:defRPr sz="1700" b="0" i="0">
                <a:solidFill>
                  <a:schemeClr val="bg1"/>
                </a:solidFill>
                <a:latin typeface="Calibri" panose="020F0502020204030204" pitchFamily="34" charset="0"/>
                <a:cs typeface="Calibri" panose="020F0502020204030204" pitchFamily="34" charset="0"/>
              </a:defRPr>
            </a:lvl3pPr>
            <a:lvl4pPr>
              <a:defRPr sz="1500" b="0" i="0">
                <a:solidFill>
                  <a:schemeClr val="bg1"/>
                </a:solidFill>
                <a:latin typeface="Calibri" panose="020F0502020204030204" pitchFamily="34" charset="0"/>
                <a:cs typeface="Calibri" panose="020F0502020204030204" pitchFamily="34" charset="0"/>
              </a:defRPr>
            </a:lvl4pPr>
            <a:lvl5pPr>
              <a:defRPr sz="1400" b="0" i="0">
                <a:solidFill>
                  <a:schemeClr val="bg1"/>
                </a:solidFill>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Tittel 1">
            <a:extLst>
              <a:ext uri="{FF2B5EF4-FFF2-40B4-BE49-F238E27FC236}">
                <a16:creationId xmlns:a16="http://schemas.microsoft.com/office/drawing/2014/main" id="{854F5F4D-4C0B-2A4A-9756-C549832D9A03}"/>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8" name="TextBox 5">
            <a:extLst>
              <a:ext uri="{FF2B5EF4-FFF2-40B4-BE49-F238E27FC236}">
                <a16:creationId xmlns:a16="http://schemas.microsoft.com/office/drawing/2014/main" id="{6FFD7C40-DBE5-EB48-953E-8F490A420B4C}"/>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tel, mellomtitler, innhold 2 spalter">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596801" y="1935580"/>
            <a:ext cx="5391249" cy="350283"/>
          </a:xfrm>
          <a:prstGeom prst="rect">
            <a:avLst/>
          </a:prstGeom>
        </p:spPr>
        <p:txBody>
          <a:bodyPr>
            <a:noAutofit/>
          </a:bodyPr>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a:t>
            </a:r>
          </a:p>
        </p:txBody>
      </p:sp>
      <p:sp>
        <p:nvSpPr>
          <p:cNvPr id="4" name="Plassholder for innhold 3"/>
          <p:cNvSpPr>
            <a:spLocks noGrp="1"/>
          </p:cNvSpPr>
          <p:nvPr>
            <p:ph sz="half" idx="2"/>
          </p:nvPr>
        </p:nvSpPr>
        <p:spPr>
          <a:xfrm>
            <a:off x="596803" y="2427774"/>
            <a:ext cx="5391247" cy="3809514"/>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hasCustomPrompt="1"/>
          </p:nvPr>
        </p:nvSpPr>
        <p:spPr>
          <a:xfrm>
            <a:off x="6214052" y="1935580"/>
            <a:ext cx="5390573" cy="350283"/>
          </a:xfrm>
          <a:prstGeom prst="rect">
            <a:avLst/>
          </a:prstGeom>
        </p:spPr>
        <p:txBody>
          <a:bodyPr>
            <a:noAutofit/>
          </a:bodyPr>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a:t>
            </a:r>
          </a:p>
        </p:txBody>
      </p:sp>
      <p:sp>
        <p:nvSpPr>
          <p:cNvPr id="6" name="Plassholder for innhold 5"/>
          <p:cNvSpPr>
            <a:spLocks noGrp="1"/>
          </p:cNvSpPr>
          <p:nvPr>
            <p:ph sz="quarter" idx="4"/>
          </p:nvPr>
        </p:nvSpPr>
        <p:spPr>
          <a:xfrm>
            <a:off x="6214052" y="2427774"/>
            <a:ext cx="5390573" cy="3809514"/>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1">
            <a:extLst>
              <a:ext uri="{FF2B5EF4-FFF2-40B4-BE49-F238E27FC236}">
                <a16:creationId xmlns:a16="http://schemas.microsoft.com/office/drawing/2014/main" id="{68C2FD19-79BB-3745-90B1-43E6A43FCA69}"/>
              </a:ext>
            </a:extLst>
          </p:cNvPr>
          <p:cNvSpPr>
            <a:spLocks noGrp="1"/>
          </p:cNvSpPr>
          <p:nvPr>
            <p:ph type="title"/>
          </p:nvPr>
        </p:nvSpPr>
        <p:spPr>
          <a:xfrm>
            <a:off x="596801" y="419592"/>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9" name="TextBox 5">
            <a:extLst>
              <a:ext uri="{FF2B5EF4-FFF2-40B4-BE49-F238E27FC236}">
                <a16:creationId xmlns:a16="http://schemas.microsoft.com/office/drawing/2014/main" id="{5B55AF1F-CB7B-1146-9EC2-386711397E72}"/>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tel, bilde venstre, smal tekst høyre">
    <p:spTree>
      <p:nvGrpSpPr>
        <p:cNvPr id="1" name=""/>
        <p:cNvGrpSpPr/>
        <p:nvPr/>
      </p:nvGrpSpPr>
      <p:grpSpPr>
        <a:xfrm>
          <a:off x="0" y="0"/>
          <a:ext cx="0" cy="0"/>
          <a:chOff x="0" y="0"/>
          <a:chExt cx="0" cy="0"/>
        </a:xfrm>
      </p:grpSpPr>
      <p:sp>
        <p:nvSpPr>
          <p:cNvPr id="4" name="Plassholder for tekst 3"/>
          <p:cNvSpPr>
            <a:spLocks noGrp="1"/>
          </p:cNvSpPr>
          <p:nvPr>
            <p:ph type="body" sz="quarter" idx="13" hasCustomPrompt="1"/>
          </p:nvPr>
        </p:nvSpPr>
        <p:spPr>
          <a:xfrm>
            <a:off x="7998782" y="1928879"/>
            <a:ext cx="3605844" cy="4308409"/>
          </a:xfrm>
          <a:prstGeom prst="rect">
            <a:avLst/>
          </a:prstGeom>
        </p:spPr>
        <p:txBody>
          <a:bodyPr anchor="t">
            <a:normAutofit/>
          </a:bodyPr>
          <a:lstStyle>
            <a:lvl1pPr marL="0" indent="0">
              <a:buNone/>
              <a:defRPr sz="1400" baseline="0">
                <a:solidFill>
                  <a:schemeClr val="bg1"/>
                </a:solidFill>
                <a:latin typeface="Calibri" panose="020F0502020204030204" pitchFamily="34" charset="0"/>
                <a:cs typeface="Calibri" panose="020F0502020204030204" pitchFamily="34" charset="0"/>
              </a:defRPr>
            </a:lvl1pPr>
          </a:lstStyle>
          <a:p>
            <a:pPr lvl="0"/>
            <a:r>
              <a:rPr lang="nb-NO" dirty="0"/>
              <a:t>Klikk for å redigere tekststiler i malen</a:t>
            </a:r>
          </a:p>
        </p:txBody>
      </p:sp>
      <p:sp>
        <p:nvSpPr>
          <p:cNvPr id="9" name="Plassholder for bilde 2"/>
          <p:cNvSpPr>
            <a:spLocks noGrp="1"/>
          </p:cNvSpPr>
          <p:nvPr>
            <p:ph type="pic" idx="1" hasCustomPrompt="1"/>
          </p:nvPr>
        </p:nvSpPr>
        <p:spPr>
          <a:xfrm>
            <a:off x="587376" y="1928879"/>
            <a:ext cx="7136198" cy="4308409"/>
          </a:xfrm>
          <a:prstGeom prst="rect">
            <a:avLst/>
          </a:prstGeom>
        </p:spPr>
        <p:txBody>
          <a:bodyPr rtlCol="0">
            <a:normAutofit/>
          </a:bodyPr>
          <a:lstStyle>
            <a:lvl1pPr marL="0" indent="0">
              <a:buNone/>
              <a:defRPr sz="1800" b="0" i="0">
                <a:solidFill>
                  <a:schemeClr val="bg1"/>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dirty="0"/>
              <a:t>Bilde/infografikk</a:t>
            </a:r>
          </a:p>
        </p:txBody>
      </p:sp>
      <p:sp>
        <p:nvSpPr>
          <p:cNvPr id="6" name="Tittel 1">
            <a:extLst>
              <a:ext uri="{FF2B5EF4-FFF2-40B4-BE49-F238E27FC236}">
                <a16:creationId xmlns:a16="http://schemas.microsoft.com/office/drawing/2014/main" id="{E9FF340A-8C13-AD42-84BA-CCA624223B99}"/>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1"/>
                </a:solidFill>
                <a:latin typeface="Century Gothic" panose="020B0502020202020204" pitchFamily="34" charset="0"/>
              </a:defRPr>
            </a:lvl1pPr>
          </a:lstStyle>
          <a:p>
            <a:r>
              <a:rPr lang="nb-NO" dirty="0"/>
              <a:t>Klikk for å redigere tittelstil</a:t>
            </a:r>
          </a:p>
        </p:txBody>
      </p:sp>
      <p:sp>
        <p:nvSpPr>
          <p:cNvPr id="7" name="TextBox 5">
            <a:extLst>
              <a:ext uri="{FF2B5EF4-FFF2-40B4-BE49-F238E27FC236}">
                <a16:creationId xmlns:a16="http://schemas.microsoft.com/office/drawing/2014/main" id="{2EA5C2AF-3535-214F-8114-F93F8D6A439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6709062"/>
      </p:ext>
    </p:extLst>
  </p:cSld>
  <p:clrMapOvr>
    <a:masterClrMapping/>
  </p:clrMapOvr>
  <p:extLst>
    <p:ext uri="{DCECCB84-F9BA-43D5-87BE-67443E8EF086}">
      <p15:sldGuideLst xmlns:p15="http://schemas.microsoft.com/office/powerpoint/2012/main">
        <p15:guide id="1" orient="horz" pos="935" userDrawn="1">
          <p15:clr>
            <a:srgbClr val="FBAE40"/>
          </p15:clr>
        </p15:guide>
        <p15:guide id="2" pos="37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4" name="Plassholder for innhold 3"/>
          <p:cNvSpPr>
            <a:spLocks noGrp="1"/>
          </p:cNvSpPr>
          <p:nvPr>
            <p:ph sz="quarter" idx="13"/>
          </p:nvPr>
        </p:nvSpPr>
        <p:spPr>
          <a:xfrm>
            <a:off x="596802" y="1484314"/>
            <a:ext cx="11007823" cy="4752974"/>
          </a:xfrm>
          <a:prstGeom prst="rect">
            <a:avLst/>
          </a:prstGeom>
        </p:spPr>
        <p:txBody>
          <a:bodyPr/>
          <a:lstStyle>
            <a:lvl1pPr>
              <a:defRPr b="0" i="0">
                <a:solidFill>
                  <a:schemeClr val="bg1"/>
                </a:solidFill>
                <a:latin typeface="Calibri" panose="020F0502020204030204" pitchFamily="34" charset="0"/>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TextBox 5">
            <a:extLst>
              <a:ext uri="{FF2B5EF4-FFF2-40B4-BE49-F238E27FC236}">
                <a16:creationId xmlns:a16="http://schemas.microsoft.com/office/drawing/2014/main" id="{F6D14057-74B3-804F-B500-F3321847E8E7}"/>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9" name="Plassholder for bilde 2"/>
          <p:cNvSpPr>
            <a:spLocks noGrp="1"/>
          </p:cNvSpPr>
          <p:nvPr>
            <p:ph type="pic" idx="1" hasCustomPrompt="1"/>
          </p:nvPr>
        </p:nvSpPr>
        <p:spPr>
          <a:xfrm>
            <a:off x="596802" y="1484312"/>
            <a:ext cx="11007823" cy="4752975"/>
          </a:xfrm>
          <a:prstGeom prst="rect">
            <a:avLst/>
          </a:prstGeom>
        </p:spPr>
        <p:txBody>
          <a:bodyPr rtlCol="0">
            <a:normAutofit/>
          </a:bodyPr>
          <a:lstStyle>
            <a:lvl1pPr marL="0" indent="0">
              <a:buNone/>
              <a:defRPr sz="1800" b="0" i="0">
                <a:solidFill>
                  <a:schemeClr val="bg1"/>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a:t>
            </a:r>
          </a:p>
        </p:txBody>
      </p:sp>
      <p:sp>
        <p:nvSpPr>
          <p:cNvPr id="4" name="TextBox 5">
            <a:extLst>
              <a:ext uri="{FF2B5EF4-FFF2-40B4-BE49-F238E27FC236}">
                <a16:creationId xmlns:a16="http://schemas.microsoft.com/office/drawing/2014/main" id="{2FD13B9B-6430-394B-A3AF-BFC3C3D12CB2}"/>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extLst>
    <p:ext uri="{DCECCB84-F9BA-43D5-87BE-67443E8EF086}">
      <p15:sldGuideLst xmlns:p15="http://schemas.microsoft.com/office/powerpoint/2012/main">
        <p15:guide id="1" orient="horz" pos="935"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96801" y="441325"/>
            <a:ext cx="9639399" cy="1189491"/>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10" name="Plassholder for innhold 3"/>
          <p:cNvSpPr>
            <a:spLocks noGrp="1" noChangeAspect="1"/>
          </p:cNvSpPr>
          <p:nvPr>
            <p:ph sz="half" idx="2"/>
          </p:nvPr>
        </p:nvSpPr>
        <p:spPr>
          <a:xfrm>
            <a:off x="596802" y="1943331"/>
            <a:ext cx="11007823" cy="4301825"/>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TextBox 5">
            <a:extLst>
              <a:ext uri="{FF2B5EF4-FFF2-40B4-BE49-F238E27FC236}">
                <a16:creationId xmlns:a16="http://schemas.microsoft.com/office/drawing/2014/main" id="{2F0F179E-A56D-2D49-B80A-8791E0914FD3}"/>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8526744"/>
      </p:ext>
    </p:extLst>
  </p:cSld>
  <p:clrMapOvr>
    <a:masterClrMapping/>
  </p:clrMapOvr>
  <p:extLst>
    <p:ext uri="{DCECCB84-F9BA-43D5-87BE-67443E8EF086}">
      <p15:sldGuideLst xmlns:p15="http://schemas.microsoft.com/office/powerpoint/2012/main">
        <p15:guide id="1" orient="horz" pos="3929">
          <p15:clr>
            <a:srgbClr val="FBAE40"/>
          </p15:clr>
        </p15:guide>
        <p15:guide id="2" pos="737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e og smal sidetekst">
    <p:spTree>
      <p:nvGrpSpPr>
        <p:cNvPr id="1" name=""/>
        <p:cNvGrpSpPr/>
        <p:nvPr/>
      </p:nvGrpSpPr>
      <p:grpSpPr>
        <a:xfrm>
          <a:off x="0" y="0"/>
          <a:ext cx="0" cy="0"/>
          <a:chOff x="0" y="0"/>
          <a:chExt cx="0" cy="0"/>
        </a:xfrm>
      </p:grpSpPr>
      <p:sp>
        <p:nvSpPr>
          <p:cNvPr id="5" name="Plassholder for bilde 2">
            <a:extLst>
              <a:ext uri="{FF2B5EF4-FFF2-40B4-BE49-F238E27FC236}">
                <a16:creationId xmlns:a16="http://schemas.microsoft.com/office/drawing/2014/main" id="{A3A4EC09-30DB-714C-A0CC-16E6758B66DF}"/>
              </a:ext>
            </a:extLst>
          </p:cNvPr>
          <p:cNvSpPr>
            <a:spLocks noGrp="1"/>
          </p:cNvSpPr>
          <p:nvPr>
            <p:ph type="pic" idx="10" hasCustomPrompt="1"/>
          </p:nvPr>
        </p:nvSpPr>
        <p:spPr>
          <a:xfrm>
            <a:off x="390190" y="1493094"/>
            <a:ext cx="9765144" cy="4744194"/>
          </a:xfrm>
          <a:prstGeom prst="rect">
            <a:avLst/>
          </a:prstGeom>
          <a:noFill/>
        </p:spPr>
        <p:txBody>
          <a:bodyPr wrap="none" rtlCol="0">
            <a:normAutofit/>
          </a:bodyPr>
          <a:lstStyle>
            <a:lvl1pPr marL="0" indent="0">
              <a:buNone/>
              <a:defRPr sz="1800" b="0" i="0">
                <a:solidFill>
                  <a:schemeClr val="bg1"/>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Bilde/infografikk</a:t>
            </a:r>
          </a:p>
        </p:txBody>
      </p:sp>
      <p:sp>
        <p:nvSpPr>
          <p:cNvPr id="6" name="Undertittel 2">
            <a:extLst>
              <a:ext uri="{FF2B5EF4-FFF2-40B4-BE49-F238E27FC236}">
                <a16:creationId xmlns:a16="http://schemas.microsoft.com/office/drawing/2014/main" id="{5B0B90E7-0078-C140-87E1-9F1DD6006C91}"/>
              </a:ext>
            </a:extLst>
          </p:cNvPr>
          <p:cNvSpPr>
            <a:spLocks noGrp="1"/>
          </p:cNvSpPr>
          <p:nvPr>
            <p:ph type="subTitle" idx="11" hasCustomPrompt="1"/>
          </p:nvPr>
        </p:nvSpPr>
        <p:spPr>
          <a:xfrm>
            <a:off x="10372646" y="1493094"/>
            <a:ext cx="1222552" cy="4744194"/>
          </a:xfrm>
          <a:prstGeom prst="rect">
            <a:avLst/>
          </a:prstGeom>
        </p:spPr>
        <p:txBody>
          <a:bodyPr anchor="b"/>
          <a:lstStyle>
            <a:lvl1pPr marL="0" indent="0" algn="l">
              <a:buNone/>
              <a:defRPr sz="15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tekst i malen</a:t>
            </a:r>
          </a:p>
        </p:txBody>
      </p:sp>
      <p:sp>
        <p:nvSpPr>
          <p:cNvPr id="7" name="TextBox 5">
            <a:extLst>
              <a:ext uri="{FF2B5EF4-FFF2-40B4-BE49-F238E27FC236}">
                <a16:creationId xmlns:a16="http://schemas.microsoft.com/office/drawing/2014/main" id="{1651EB21-6788-F64C-85E8-0EE012D9B342}"/>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8621247"/>
      </p:ext>
    </p:extLst>
  </p:cSld>
  <p:clrMapOvr>
    <a:masterClrMapping/>
  </p:clrMapOvr>
  <p:extLst>
    <p:ext uri="{DCECCB84-F9BA-43D5-87BE-67443E8EF086}">
      <p15:sldGuideLst xmlns:p15="http://schemas.microsoft.com/office/powerpoint/2012/main">
        <p15:guide id="1" orient="horz" pos="935"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ørk blå med grønt tall. Tall og undertittel">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01DC408-DE22-EB49-897A-079497D700EA}"/>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undertittel/tekst</a:t>
            </a:r>
          </a:p>
        </p:txBody>
      </p:sp>
      <p:sp>
        <p:nvSpPr>
          <p:cNvPr id="6" name="Tittel 1">
            <a:extLst>
              <a:ext uri="{FF2B5EF4-FFF2-40B4-BE49-F238E27FC236}">
                <a16:creationId xmlns:a16="http://schemas.microsoft.com/office/drawing/2014/main" id="{BFA910AE-CDFB-A144-B00D-945E669F5353}"/>
              </a:ext>
            </a:extLst>
          </p:cNvPr>
          <p:cNvSpPr>
            <a:spLocks noGrp="1"/>
          </p:cNvSpPr>
          <p:nvPr>
            <p:ph type="ctrTitle" hasCustomPrompt="1"/>
          </p:nvPr>
        </p:nvSpPr>
        <p:spPr>
          <a:xfrm>
            <a:off x="1066800" y="1502635"/>
            <a:ext cx="10058400" cy="2729258"/>
          </a:xfrm>
          <a:prstGeom prst="rect">
            <a:avLst/>
          </a:prstGeom>
        </p:spPr>
        <p:txBody>
          <a:bodyPr anchor="ctr">
            <a:noAutofit/>
          </a:bodyPr>
          <a:lstStyle>
            <a:lvl1pPr algn="ctr">
              <a:defRPr sz="20000" b="1" i="0">
                <a:solidFill>
                  <a:srgbClr val="98C847"/>
                </a:solidFill>
                <a:latin typeface="Calibri" panose="020F0502020204030204" pitchFamily="34" charset="0"/>
                <a:cs typeface="Calibri" panose="020F0502020204030204" pitchFamily="34" charset="0"/>
              </a:defRPr>
            </a:lvl1pPr>
          </a:lstStyle>
          <a:p>
            <a:r>
              <a:rPr lang="nb-NO" noProof="0" dirty="0"/>
              <a:t>100 %</a:t>
            </a:r>
          </a:p>
        </p:txBody>
      </p:sp>
      <p:sp>
        <p:nvSpPr>
          <p:cNvPr id="7" name="TextBox 5">
            <a:extLst>
              <a:ext uri="{FF2B5EF4-FFF2-40B4-BE49-F238E27FC236}">
                <a16:creationId xmlns:a16="http://schemas.microsoft.com/office/drawing/2014/main" id="{FE8A85B5-DAE5-0D46-9BE7-B1FDF9288FEF}"/>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710651"/>
      </p:ext>
    </p:extLst>
  </p:cSld>
  <p:clrMapOvr>
    <a:masterClrMapping/>
  </p:clrMapOvr>
  <p:extLst>
    <p:ext uri="{DCECCB84-F9BA-43D5-87BE-67443E8EF086}">
      <p15:sldGuideLst xmlns:p15="http://schemas.microsoft.com/office/powerpoint/2012/main">
        <p15:guide id="3" orient="horz" pos="93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ørk blå. Sitat. ">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F3370D1-D042-6546-ACB6-E8557076844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defRPr sz="4200" b="1" i="0">
                <a:solidFill>
                  <a:schemeClr val="accent1"/>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7F9D44AA-1ABF-6F43-9926-296A4EE8848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5" name="TextBox 5">
            <a:extLst>
              <a:ext uri="{FF2B5EF4-FFF2-40B4-BE49-F238E27FC236}">
                <a16:creationId xmlns:a16="http://schemas.microsoft.com/office/drawing/2014/main" id="{8E829E2D-8B45-FB44-BD34-96830E9C13D3}"/>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7901507"/>
      </p:ext>
    </p:extLst>
  </p:cSld>
  <p:clrMapOvr>
    <a:masterClrMapping/>
  </p:clrMapOvr>
  <p:extLst>
    <p:ext uri="{DCECCB84-F9BA-43D5-87BE-67443E8EF086}">
      <p15:sldGuideLst xmlns:p15="http://schemas.microsoft.com/office/powerpoint/2012/main">
        <p15:guide id="1" orient="horz" pos="164">
          <p15:clr>
            <a:srgbClr val="FBAE40"/>
          </p15:clr>
        </p15:guide>
        <p15:guide id="2" pos="665" userDrawn="1">
          <p15:clr>
            <a:srgbClr val="FBAE40"/>
          </p15:clr>
        </p15:guide>
        <p15:guide id="3" orient="horz" pos="363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tat - blå med hvit skrift (logo + mønster)">
    <p:bg>
      <p:bgPr>
        <a:solidFill>
          <a:srgbClr val="182538"/>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5A0B022-176E-5643-855D-8DE1602915B0}"/>
              </a:ext>
            </a:extLst>
          </p:cNvPr>
          <p:cNvSpPr>
            <a:spLocks noGrp="1"/>
          </p:cNvSpPr>
          <p:nvPr>
            <p:ph type="body" sz="quarter" idx="10" hasCustomPrompt="1"/>
          </p:nvPr>
        </p:nvSpPr>
        <p:spPr>
          <a:xfrm>
            <a:off x="1847849" y="4408634"/>
            <a:ext cx="8496301" cy="568670"/>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Skriv inn eventuelt avsender</a:t>
            </a:r>
          </a:p>
        </p:txBody>
      </p:sp>
      <p:sp>
        <p:nvSpPr>
          <p:cNvPr id="6" name="Tittel 1">
            <a:extLst>
              <a:ext uri="{FF2B5EF4-FFF2-40B4-BE49-F238E27FC236}">
                <a16:creationId xmlns:a16="http://schemas.microsoft.com/office/drawing/2014/main" id="{8161CF34-4262-EC4B-8F49-43C8307B7685}"/>
              </a:ext>
            </a:extLst>
          </p:cNvPr>
          <p:cNvSpPr>
            <a:spLocks noGrp="1"/>
          </p:cNvSpPr>
          <p:nvPr>
            <p:ph type="ctrTitle" hasCustomPrompt="1"/>
          </p:nvPr>
        </p:nvSpPr>
        <p:spPr>
          <a:xfrm>
            <a:off x="1847849" y="2236582"/>
            <a:ext cx="8496301" cy="2027975"/>
          </a:xfrm>
          <a:prstGeom prst="rect">
            <a:avLst/>
          </a:prstGeom>
        </p:spPr>
        <p:txBody>
          <a:bodyPr anchor="ctr">
            <a:noAutofit/>
          </a:bodyPr>
          <a:lstStyle>
            <a:lvl1pPr algn="ctr">
              <a:defRPr sz="4200" b="1" i="0">
                <a:solidFill>
                  <a:schemeClr val="bg1"/>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pic>
        <p:nvPicPr>
          <p:cNvPr id="4" name="Bilde 3">
            <a:extLst>
              <a:ext uri="{FF2B5EF4-FFF2-40B4-BE49-F238E27FC236}">
                <a16:creationId xmlns:a16="http://schemas.microsoft.com/office/drawing/2014/main" id="{82524EF7-BA3A-7F48-B34C-A72E2C134488}"/>
              </a:ext>
            </a:extLst>
          </p:cNvPr>
          <p:cNvPicPr>
            <a:picLocks noChangeAspect="1"/>
          </p:cNvPicPr>
          <p:nvPr userDrawn="1"/>
        </p:nvPicPr>
        <p:blipFill>
          <a:blip r:embed="rId2"/>
          <a:stretch>
            <a:fillRect/>
          </a:stretch>
        </p:blipFill>
        <p:spPr>
          <a:xfrm>
            <a:off x="10633845" y="322425"/>
            <a:ext cx="1152542" cy="980520"/>
          </a:xfrm>
          <a:prstGeom prst="rect">
            <a:avLst/>
          </a:prstGeom>
        </p:spPr>
      </p:pic>
    </p:spTree>
    <p:extLst>
      <p:ext uri="{BB962C8B-B14F-4D97-AF65-F5344CB8AC3E}">
        <p14:creationId xmlns:p14="http://schemas.microsoft.com/office/powerpoint/2010/main" val="1917555138"/>
      </p:ext>
    </p:extLst>
  </p:cSld>
  <p:clrMapOvr>
    <a:masterClrMapping/>
  </p:clrMapOvr>
  <p:extLst>
    <p:ext uri="{DCECCB84-F9BA-43D5-87BE-67443E8EF086}">
      <p15:sldGuideLst xmlns:p15="http://schemas.microsoft.com/office/powerpoint/2012/main">
        <p15:guide id="1" pos="651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itat - blå med hvit skrift og undertittel (uten logo)">
    <p:bg>
      <p:bgPr>
        <a:solidFill>
          <a:srgbClr val="182538"/>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F3BDAF77-CC59-6B41-84D7-0D63A8D07C17}"/>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lnSpc>
                <a:spcPct val="100000"/>
              </a:lnSpc>
              <a:defRPr sz="4200" b="1" i="0">
                <a:solidFill>
                  <a:schemeClr val="bg1"/>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DDA17AC6-5C8A-004D-93F7-17AA8A629FC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1686000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itat - blå med grønn skrift og undertittel (uten logo)">
    <p:bg>
      <p:bgPr>
        <a:solidFill>
          <a:srgbClr val="182538"/>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F3BDAF77-CC59-6B41-84D7-0D63A8D07C17}"/>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lnSpc>
                <a:spcPct val="100000"/>
              </a:lnSpc>
              <a:defRPr sz="4200" b="1" i="0">
                <a:solidFill>
                  <a:schemeClr val="accent1"/>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DDA17AC6-5C8A-004D-93F7-17AA8A629FC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913974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itat - blå med stor grønn skrift (uten logo)">
    <p:bg>
      <p:bgPr>
        <a:solidFill>
          <a:srgbClr val="182538"/>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F3BDAF77-CC59-6B41-84D7-0D63A8D07C17}"/>
              </a:ext>
            </a:extLst>
          </p:cNvPr>
          <p:cNvSpPr>
            <a:spLocks noGrp="1"/>
          </p:cNvSpPr>
          <p:nvPr>
            <p:ph type="ctrTitle" hasCustomPrompt="1"/>
          </p:nvPr>
        </p:nvSpPr>
        <p:spPr>
          <a:xfrm>
            <a:off x="1066800" y="1502634"/>
            <a:ext cx="10058400" cy="3243177"/>
          </a:xfrm>
          <a:prstGeom prst="rect">
            <a:avLst/>
          </a:prstGeom>
        </p:spPr>
        <p:txBody>
          <a:bodyPr anchor="ctr">
            <a:normAutofit/>
          </a:bodyPr>
          <a:lstStyle>
            <a:lvl1pPr algn="ctr">
              <a:lnSpc>
                <a:spcPct val="100000"/>
              </a:lnSpc>
              <a:defRPr sz="5400" b="1" i="0">
                <a:solidFill>
                  <a:srgbClr val="98C847"/>
                </a:solidFill>
                <a:latin typeface="Century Gothic" panose="020B0502020202020204" pitchFamily="34" charset="0"/>
              </a:defRPr>
            </a:lvl1pPr>
          </a:lstStyle>
          <a:p>
            <a:r>
              <a:rPr lang="nb-NO" noProof="0" dirty="0"/>
              <a:t>Tekst som trengs uthevet. </a:t>
            </a:r>
            <a:br>
              <a:rPr lang="nb-NO" noProof="0" dirty="0"/>
            </a:br>
            <a:r>
              <a:rPr lang="nb-NO" noProof="0" dirty="0"/>
              <a:t>Klikk for å redigere.</a:t>
            </a:r>
          </a:p>
        </p:txBody>
      </p:sp>
    </p:spTree>
    <p:extLst>
      <p:ext uri="{BB962C8B-B14F-4D97-AF65-F5344CB8AC3E}">
        <p14:creationId xmlns:p14="http://schemas.microsoft.com/office/powerpoint/2010/main" val="41160483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itat - blå med stor hvit skrift (uten logo)">
    <p:bg>
      <p:bgPr>
        <a:solidFill>
          <a:srgbClr val="182538"/>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F3BDAF77-CC59-6B41-84D7-0D63A8D07C17}"/>
              </a:ext>
            </a:extLst>
          </p:cNvPr>
          <p:cNvSpPr>
            <a:spLocks noGrp="1"/>
          </p:cNvSpPr>
          <p:nvPr>
            <p:ph type="ctrTitle" hasCustomPrompt="1"/>
          </p:nvPr>
        </p:nvSpPr>
        <p:spPr>
          <a:xfrm>
            <a:off x="1066800" y="1502634"/>
            <a:ext cx="10058400" cy="3243177"/>
          </a:xfrm>
          <a:prstGeom prst="rect">
            <a:avLst/>
          </a:prstGeom>
        </p:spPr>
        <p:txBody>
          <a:bodyPr anchor="ctr">
            <a:normAutofit/>
          </a:bodyPr>
          <a:lstStyle>
            <a:lvl1pPr algn="ctr">
              <a:lnSpc>
                <a:spcPct val="100000"/>
              </a:lnSpc>
              <a:defRPr sz="5400" b="1" i="0">
                <a:solidFill>
                  <a:schemeClr val="bg1"/>
                </a:solidFill>
                <a:latin typeface="Century Gothic" panose="020B0502020202020204" pitchFamily="34" charset="0"/>
              </a:defRPr>
            </a:lvl1pPr>
          </a:lstStyle>
          <a:p>
            <a:r>
              <a:rPr lang="nb-NO" noProof="0" dirty="0"/>
              <a:t>Tekst som trengs uthevet. </a:t>
            </a:r>
            <a:br>
              <a:rPr lang="nb-NO" noProof="0" dirty="0"/>
            </a:br>
            <a:r>
              <a:rPr lang="nb-NO" noProof="0" dirty="0"/>
              <a:t>Klikk for å redigere.</a:t>
            </a:r>
          </a:p>
        </p:txBody>
      </p:sp>
    </p:spTree>
    <p:extLst>
      <p:ext uri="{BB962C8B-B14F-4D97-AF65-F5344CB8AC3E}">
        <p14:creationId xmlns:p14="http://schemas.microsoft.com/office/powerpoint/2010/main" val="3146414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ørk blå - Bakside med logo og url. Midtstilt">
    <p:bg>
      <p:bgPr>
        <a:solidFill>
          <a:srgbClr val="182538"/>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3152F94-BAA1-CB42-AE6F-26D9DC85E823}"/>
              </a:ext>
            </a:extLst>
          </p:cNvPr>
          <p:cNvPicPr>
            <a:picLocks noChangeAspect="1"/>
          </p:cNvPicPr>
          <p:nvPr userDrawn="1"/>
        </p:nvPicPr>
        <p:blipFill>
          <a:blip r:embed="rId2"/>
          <a:stretch>
            <a:fillRect/>
          </a:stretch>
        </p:blipFill>
        <p:spPr>
          <a:xfrm>
            <a:off x="5634314" y="4718261"/>
            <a:ext cx="923372" cy="785554"/>
          </a:xfrm>
          <a:prstGeom prst="rect">
            <a:avLst/>
          </a:prstGeom>
        </p:spPr>
      </p:pic>
      <p:sp>
        <p:nvSpPr>
          <p:cNvPr id="5" name="Text Placeholder 5">
            <a:extLst>
              <a:ext uri="{FF2B5EF4-FFF2-40B4-BE49-F238E27FC236}">
                <a16:creationId xmlns:a16="http://schemas.microsoft.com/office/drawing/2014/main" id="{967B68B1-C9D4-CC43-A95A-3419C8674117}"/>
              </a:ext>
            </a:extLst>
          </p:cNvPr>
          <p:cNvSpPr txBox="1">
            <a:spLocks/>
          </p:cNvSpPr>
          <p:nvPr userDrawn="1"/>
        </p:nvSpPr>
        <p:spPr>
          <a:xfrm>
            <a:off x="4692949" y="5974974"/>
            <a:ext cx="2806099" cy="288725"/>
          </a:xfrm>
          <a:prstGeom prst="rect">
            <a:avLst/>
          </a:prstGeom>
        </p:spPr>
        <p:txBody>
          <a:bodyPr anchor="b"/>
          <a:lstStyle>
            <a:lvl1pPr marL="0" indent="0" algn="ctr" rtl="0" eaLnBrk="1" fontAlgn="base" hangingPunct="1">
              <a:lnSpc>
                <a:spcPct val="100000"/>
              </a:lnSpc>
              <a:spcBef>
                <a:spcPts val="0"/>
              </a:spcBef>
              <a:spcAft>
                <a:spcPct val="0"/>
              </a:spcAft>
              <a:buFont typeface="Arial" charset="0"/>
              <a:buNone/>
              <a:defRPr sz="1400" b="1" i="0" kern="1200">
                <a:solidFill>
                  <a:srgbClr val="182538"/>
                </a:solidFill>
                <a:latin typeface="Calibri" panose="020F0502020204030204" pitchFamily="34" charset="0"/>
                <a:ea typeface="ＭＳ Ｐゴシック" charset="0"/>
                <a:cs typeface="Calibri" panose="020F0502020204030204" pitchFamily="34" charset="0"/>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b-NO" sz="1800" noProof="1">
                <a:solidFill>
                  <a:schemeClr val="bg1"/>
                </a:solidFill>
              </a:rPr>
              <a:t>www.miljofyrtarn.no</a:t>
            </a:r>
          </a:p>
        </p:txBody>
      </p:sp>
      <p:sp>
        <p:nvSpPr>
          <p:cNvPr id="8" name="Plassholder for tekst 7">
            <a:extLst>
              <a:ext uri="{FF2B5EF4-FFF2-40B4-BE49-F238E27FC236}">
                <a16:creationId xmlns:a16="http://schemas.microsoft.com/office/drawing/2014/main" id="{15BA970D-B868-4646-989A-57222094D970}"/>
              </a:ext>
            </a:extLst>
          </p:cNvPr>
          <p:cNvSpPr>
            <a:spLocks noGrp="1"/>
          </p:cNvSpPr>
          <p:nvPr>
            <p:ph type="body" sz="quarter" idx="10" hasCustomPrompt="1"/>
          </p:nvPr>
        </p:nvSpPr>
        <p:spPr>
          <a:xfrm>
            <a:off x="1786888" y="5594932"/>
            <a:ext cx="8618220" cy="288925"/>
          </a:xfrm>
          <a:prstGeom prst="rect">
            <a:avLst/>
          </a:prstGeom>
        </p:spPr>
        <p:txBody>
          <a:bodyPr/>
          <a:lstStyle>
            <a:lvl1pPr marL="0" indent="0" algn="ctr">
              <a:buNone/>
              <a:defRPr sz="1400"/>
            </a:lvl1pPr>
          </a:lstStyle>
          <a:p>
            <a:pPr lvl="0"/>
            <a:r>
              <a:rPr lang="nb-NO" dirty="0"/>
              <a:t>Klikk for å legge til tekst (foredragsholder/</a:t>
            </a:r>
            <a:r>
              <a:rPr lang="nb-NO" dirty="0" err="1"/>
              <a:t>kontakinfo</a:t>
            </a:r>
            <a:r>
              <a:rPr lang="nb-NO" dirty="0"/>
              <a:t>)</a:t>
            </a:r>
          </a:p>
        </p:txBody>
      </p:sp>
    </p:spTree>
    <p:extLst>
      <p:ext uri="{BB962C8B-B14F-4D97-AF65-F5344CB8AC3E}">
        <p14:creationId xmlns:p14="http://schemas.microsoft.com/office/powerpoint/2010/main" val="2125237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vit. Bakside med logo og url. Midtstilt">
    <p:bg>
      <p:bgRef idx="1001">
        <a:schemeClr val="bg1"/>
      </p:bgRef>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7F81E61A-D71D-3848-B1D3-837CE0089B11}"/>
              </a:ext>
            </a:extLst>
          </p:cNvPr>
          <p:cNvSpPr txBox="1">
            <a:spLocks/>
          </p:cNvSpPr>
          <p:nvPr userDrawn="1"/>
        </p:nvSpPr>
        <p:spPr>
          <a:xfrm>
            <a:off x="423745" y="5643561"/>
            <a:ext cx="11344510" cy="288725"/>
          </a:xfrm>
          <a:prstGeom prst="rect">
            <a:avLst/>
          </a:prstGeom>
        </p:spPr>
        <p:txBody>
          <a:bodyPr anchor="t"/>
          <a:lstStyle>
            <a:lvl1pPr marL="0" indent="0" algn="l" rtl="0" eaLnBrk="1" fontAlgn="base" hangingPunct="1">
              <a:lnSpc>
                <a:spcPct val="100000"/>
              </a:lnSpc>
              <a:spcBef>
                <a:spcPts val="0"/>
              </a:spcBef>
              <a:spcAft>
                <a:spcPct val="0"/>
              </a:spcAft>
              <a:buFont typeface="Arial" charset="0"/>
              <a:buNone/>
              <a:defRPr sz="1400" b="0" i="0" kern="1200">
                <a:solidFill>
                  <a:srgbClr val="182538"/>
                </a:solidFill>
                <a:latin typeface="Calibri" panose="020F0502020204030204" pitchFamily="34" charset="0"/>
                <a:ea typeface="ＭＳ Ｐゴシック" charset="0"/>
                <a:cs typeface="Calibri" panose="020F0502020204030204" pitchFamily="34" charset="0"/>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nb-NO" dirty="0">
                <a:solidFill>
                  <a:srgbClr val="182538"/>
                </a:solidFill>
              </a:rPr>
              <a:t>Klikk for å sette inn informasjon (F.eks. Foredragsholder, kontaktinfo osv.)</a:t>
            </a:r>
          </a:p>
          <a:p>
            <a:pPr algn="ctr"/>
            <a:r>
              <a:rPr lang="nb-NO" dirty="0">
                <a:solidFill>
                  <a:srgbClr val="182538"/>
                </a:solidFill>
              </a:rPr>
              <a:t> </a:t>
            </a:r>
          </a:p>
          <a:p>
            <a:pPr algn="ctr"/>
            <a:endParaRPr lang="nb-NO" dirty="0">
              <a:solidFill>
                <a:srgbClr val="182538"/>
              </a:solidFill>
            </a:endParaRPr>
          </a:p>
        </p:txBody>
      </p:sp>
      <p:sp>
        <p:nvSpPr>
          <p:cNvPr id="5" name="Text Placeholder 5">
            <a:extLst>
              <a:ext uri="{FF2B5EF4-FFF2-40B4-BE49-F238E27FC236}">
                <a16:creationId xmlns:a16="http://schemas.microsoft.com/office/drawing/2014/main" id="{6AA6599E-DDF1-284A-A5C3-3A326934AC14}"/>
              </a:ext>
            </a:extLst>
          </p:cNvPr>
          <p:cNvSpPr txBox="1">
            <a:spLocks/>
          </p:cNvSpPr>
          <p:nvPr userDrawn="1"/>
        </p:nvSpPr>
        <p:spPr>
          <a:xfrm>
            <a:off x="4692949" y="5974974"/>
            <a:ext cx="2806099" cy="288725"/>
          </a:xfrm>
          <a:prstGeom prst="rect">
            <a:avLst/>
          </a:prstGeom>
        </p:spPr>
        <p:txBody>
          <a:bodyPr anchor="b"/>
          <a:lstStyle>
            <a:lvl1pPr marL="0" indent="0" algn="ctr" rtl="0" eaLnBrk="1" fontAlgn="base" hangingPunct="1">
              <a:lnSpc>
                <a:spcPct val="100000"/>
              </a:lnSpc>
              <a:spcBef>
                <a:spcPts val="0"/>
              </a:spcBef>
              <a:spcAft>
                <a:spcPct val="0"/>
              </a:spcAft>
              <a:buFont typeface="Arial" charset="0"/>
              <a:buNone/>
              <a:defRPr sz="1400" b="1" i="0" kern="1200">
                <a:solidFill>
                  <a:srgbClr val="182538"/>
                </a:solidFill>
                <a:latin typeface="Calibri" panose="020F0502020204030204" pitchFamily="34" charset="0"/>
                <a:ea typeface="ＭＳ Ｐゴシック" charset="0"/>
                <a:cs typeface="Calibri" panose="020F0502020204030204" pitchFamily="34" charset="0"/>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b-NO" sz="1800" noProof="1">
                <a:solidFill>
                  <a:srgbClr val="182538"/>
                </a:solidFill>
              </a:rPr>
              <a:t>www.miljofyrtarn.no</a:t>
            </a:r>
          </a:p>
        </p:txBody>
      </p:sp>
      <p:pic>
        <p:nvPicPr>
          <p:cNvPr id="6" name="Bilde 5">
            <a:extLst>
              <a:ext uri="{FF2B5EF4-FFF2-40B4-BE49-F238E27FC236}">
                <a16:creationId xmlns:a16="http://schemas.microsoft.com/office/drawing/2014/main" id="{01D5AEB8-1C32-FC4E-89ED-3DAA5423A0DF}"/>
              </a:ext>
            </a:extLst>
          </p:cNvPr>
          <p:cNvPicPr>
            <a:picLocks noChangeAspect="1"/>
          </p:cNvPicPr>
          <p:nvPr userDrawn="1"/>
        </p:nvPicPr>
        <p:blipFill>
          <a:blip r:embed="rId2"/>
          <a:stretch>
            <a:fillRect/>
          </a:stretch>
        </p:blipFill>
        <p:spPr>
          <a:xfrm>
            <a:off x="5672728" y="4762394"/>
            <a:ext cx="846544" cy="720194"/>
          </a:xfrm>
          <a:prstGeom prst="rect">
            <a:avLst/>
          </a:prstGeom>
        </p:spPr>
      </p:pic>
    </p:spTree>
    <p:extLst>
      <p:ext uri="{BB962C8B-B14F-4D97-AF65-F5344CB8AC3E}">
        <p14:creationId xmlns:p14="http://schemas.microsoft.com/office/powerpoint/2010/main" val="1193541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23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stort bilde">
    <p:spTree>
      <p:nvGrpSpPr>
        <p:cNvPr id="1" name=""/>
        <p:cNvGrpSpPr/>
        <p:nvPr/>
      </p:nvGrpSpPr>
      <p:grpSpPr>
        <a:xfrm>
          <a:off x="0" y="0"/>
          <a:ext cx="0" cy="0"/>
          <a:chOff x="0" y="0"/>
          <a:chExt cx="0" cy="0"/>
        </a:xfrm>
      </p:grpSpPr>
      <p:sp>
        <p:nvSpPr>
          <p:cNvPr id="2" name="Tittel 1"/>
          <p:cNvSpPr>
            <a:spLocks noGrp="1"/>
          </p:cNvSpPr>
          <p:nvPr>
            <p:ph type="title"/>
          </p:nvPr>
        </p:nvSpPr>
        <p:spPr>
          <a:xfrm>
            <a:off x="596801" y="404813"/>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9" name="Plassholder for bilde 2"/>
          <p:cNvSpPr>
            <a:spLocks noGrp="1"/>
          </p:cNvSpPr>
          <p:nvPr>
            <p:ph type="pic" idx="1" hasCustomPrompt="1"/>
          </p:nvPr>
        </p:nvSpPr>
        <p:spPr>
          <a:xfrm>
            <a:off x="592088" y="1967790"/>
            <a:ext cx="11007823" cy="4269497"/>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a:t>
            </a:r>
          </a:p>
        </p:txBody>
      </p:sp>
      <p:sp>
        <p:nvSpPr>
          <p:cNvPr id="5" name="TextBox 5">
            <a:extLst>
              <a:ext uri="{FF2B5EF4-FFF2-40B4-BE49-F238E27FC236}">
                <a16:creationId xmlns:a16="http://schemas.microsoft.com/office/drawing/2014/main" id="{D8235933-036C-C449-88E3-CC63EB2BA169}"/>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7217106"/>
      </p:ext>
    </p:extLst>
  </p:cSld>
  <p:clrMapOvr>
    <a:masterClrMapping/>
  </p:clrMapOvr>
  <p:extLst>
    <p:ext uri="{DCECCB84-F9BA-43D5-87BE-67443E8EF086}">
      <p15:sldGuideLst xmlns:p15="http://schemas.microsoft.com/office/powerpoint/2012/main">
        <p15:guide id="1" orient="horz" pos="2160">
          <p15:clr>
            <a:srgbClr val="FBAE40"/>
          </p15:clr>
        </p15:guide>
        <p15:guide id="2" pos="644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ogobakside - mørk blå bakgrunn">
    <p:bg>
      <p:bgPr>
        <a:solidFill>
          <a:srgbClr val="182538"/>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DC3E617-FF47-5545-AF06-400589DBBF01}"/>
              </a:ext>
            </a:extLst>
          </p:cNvPr>
          <p:cNvPicPr>
            <a:picLocks noChangeAspect="1"/>
          </p:cNvPicPr>
          <p:nvPr userDrawn="1"/>
        </p:nvPicPr>
        <p:blipFill>
          <a:blip r:embed="rId2"/>
          <a:stretch>
            <a:fillRect/>
          </a:stretch>
        </p:blipFill>
        <p:spPr>
          <a:xfrm>
            <a:off x="4452883" y="2031124"/>
            <a:ext cx="3286234" cy="2795751"/>
          </a:xfrm>
          <a:prstGeom prst="rect">
            <a:avLst/>
          </a:prstGeom>
        </p:spPr>
      </p:pic>
    </p:spTree>
    <p:extLst>
      <p:ext uri="{BB962C8B-B14F-4D97-AF65-F5344CB8AC3E}">
        <p14:creationId xmlns:p14="http://schemas.microsoft.com/office/powerpoint/2010/main" val="3330140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ogobakside - hvit bakgrunn">
    <p:bg>
      <p:bgRef idx="1001">
        <a:schemeClr val="bg1"/>
      </p:bgRef>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E4DE0E3-EB30-9F4F-B503-9358C7E07619}"/>
              </a:ext>
            </a:extLst>
          </p:cNvPr>
          <p:cNvPicPr>
            <a:picLocks noChangeAspect="1"/>
          </p:cNvPicPr>
          <p:nvPr userDrawn="1"/>
        </p:nvPicPr>
        <p:blipFill>
          <a:blip r:embed="rId2"/>
          <a:stretch>
            <a:fillRect/>
          </a:stretch>
        </p:blipFill>
        <p:spPr>
          <a:xfrm>
            <a:off x="4452883" y="2054241"/>
            <a:ext cx="3286234" cy="2795751"/>
          </a:xfrm>
          <a:prstGeom prst="rect">
            <a:avLst/>
          </a:prstGeom>
        </p:spPr>
      </p:pic>
    </p:spTree>
    <p:extLst>
      <p:ext uri="{BB962C8B-B14F-4D97-AF65-F5344CB8AC3E}">
        <p14:creationId xmlns:p14="http://schemas.microsoft.com/office/powerpoint/2010/main" val="262514520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kside - mørk blå med stort mønster">
    <p:bg>
      <p:bgPr>
        <a:solidFill>
          <a:srgbClr val="18253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61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23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kside - hvit med stort mønst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4762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bilde/infografikk, smal sidetekst">
    <p:spTree>
      <p:nvGrpSpPr>
        <p:cNvPr id="1" name=""/>
        <p:cNvGrpSpPr/>
        <p:nvPr/>
      </p:nvGrpSpPr>
      <p:grpSpPr>
        <a:xfrm>
          <a:off x="0" y="0"/>
          <a:ext cx="0" cy="0"/>
          <a:chOff x="0" y="0"/>
          <a:chExt cx="0" cy="0"/>
        </a:xfrm>
      </p:grpSpPr>
      <p:sp>
        <p:nvSpPr>
          <p:cNvPr id="4" name="Plassholder for tekst 3"/>
          <p:cNvSpPr>
            <a:spLocks noGrp="1"/>
          </p:cNvSpPr>
          <p:nvPr>
            <p:ph type="body" sz="quarter" idx="13"/>
          </p:nvPr>
        </p:nvSpPr>
        <p:spPr>
          <a:xfrm>
            <a:off x="9748432" y="1914101"/>
            <a:ext cx="1836737" cy="4323187"/>
          </a:xfrm>
          <a:prstGeom prst="rect">
            <a:avLst/>
          </a:prstGeom>
        </p:spPr>
        <p:txBody>
          <a:bodyPr anchor="b">
            <a:normAutofit/>
          </a:bodyPr>
          <a:lstStyle>
            <a:lvl1pPr marL="0" indent="0">
              <a:buNone/>
              <a:defRPr sz="1400" b="0" i="0" baseline="0">
                <a:solidFill>
                  <a:srgbClr val="182538"/>
                </a:solidFill>
                <a:latin typeface="Calibri" panose="020F0502020204030204" pitchFamily="34" charset="0"/>
                <a:cs typeface="Calibri" panose="020F0502020204030204" pitchFamily="34" charset="0"/>
              </a:defRPr>
            </a:lvl1pPr>
          </a:lstStyle>
          <a:p>
            <a:pPr lvl="0"/>
            <a:r>
              <a:rPr lang="nb-NO" dirty="0"/>
              <a:t>Klikk for å redigere tekststiler i malen</a:t>
            </a:r>
          </a:p>
        </p:txBody>
      </p:sp>
      <p:sp>
        <p:nvSpPr>
          <p:cNvPr id="6" name="Tittel 1">
            <a:extLst>
              <a:ext uri="{FF2B5EF4-FFF2-40B4-BE49-F238E27FC236}">
                <a16:creationId xmlns:a16="http://schemas.microsoft.com/office/drawing/2014/main" id="{660084E3-04DB-E649-9C96-08BCE13ED379}"/>
              </a:ext>
            </a:extLst>
          </p:cNvPr>
          <p:cNvSpPr>
            <a:spLocks noGrp="1"/>
          </p:cNvSpPr>
          <p:nvPr>
            <p:ph type="title"/>
          </p:nvPr>
        </p:nvSpPr>
        <p:spPr>
          <a:xfrm>
            <a:off x="577345" y="404813"/>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7" name="TextBox 5">
            <a:extLst>
              <a:ext uri="{FF2B5EF4-FFF2-40B4-BE49-F238E27FC236}">
                <a16:creationId xmlns:a16="http://schemas.microsoft.com/office/drawing/2014/main" id="{B3E5CCBE-228A-B04C-B1D8-30193C51C912}"/>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
        <p:nvSpPr>
          <p:cNvPr id="8" name="Plassholder for innhold 3">
            <a:extLst>
              <a:ext uri="{FF2B5EF4-FFF2-40B4-BE49-F238E27FC236}">
                <a16:creationId xmlns:a16="http://schemas.microsoft.com/office/drawing/2014/main" id="{B8E45468-DC59-4580-A27D-559D578E7D3A}"/>
              </a:ext>
            </a:extLst>
          </p:cNvPr>
          <p:cNvSpPr>
            <a:spLocks noGrp="1"/>
          </p:cNvSpPr>
          <p:nvPr>
            <p:ph sz="quarter" idx="14" hasCustomPrompt="1"/>
          </p:nvPr>
        </p:nvSpPr>
        <p:spPr>
          <a:xfrm>
            <a:off x="587375" y="1928879"/>
            <a:ext cx="9001125" cy="4308409"/>
          </a:xfrm>
          <a:prstGeom prst="rect">
            <a:avLst/>
          </a:prstGeom>
        </p:spPr>
        <p:txBody>
          <a:bodyPr/>
          <a:lstStyle>
            <a:lvl1pPr marL="0" indent="0">
              <a:buNone/>
              <a:defRPr sz="1800" b="0" i="0">
                <a:solidFill>
                  <a:srgbClr val="182538"/>
                </a:solidFill>
                <a:latin typeface="Calibri" panose="020F0502020204030204" pitchFamily="34" charset="0"/>
                <a:cs typeface="Calibri" panose="020F0502020204030204" pitchFamily="34" charset="0"/>
              </a:defRPr>
            </a:lvl1pPr>
          </a:lstStyle>
          <a:p>
            <a:pPr lvl="0"/>
            <a:r>
              <a:rPr lang="nb-NO" dirty="0"/>
              <a:t>Bilde/infografikk</a:t>
            </a:r>
          </a:p>
        </p:txBody>
      </p:sp>
    </p:spTree>
    <p:extLst>
      <p:ext uri="{BB962C8B-B14F-4D97-AF65-F5344CB8AC3E}">
        <p14:creationId xmlns:p14="http://schemas.microsoft.com/office/powerpoint/2010/main" val="4142234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venstre og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596801" y="1938306"/>
            <a:ext cx="5391249" cy="4298981"/>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ilde 5"/>
          <p:cNvSpPr>
            <a:spLocks noGrp="1"/>
          </p:cNvSpPr>
          <p:nvPr>
            <p:ph type="pic" sz="quarter" idx="13" hasCustomPrompt="1"/>
          </p:nvPr>
        </p:nvSpPr>
        <p:spPr>
          <a:xfrm>
            <a:off x="6203950" y="1938306"/>
            <a:ext cx="5400676" cy="4298981"/>
          </a:xfrm>
          <a:prstGeom prst="rect">
            <a:avLst/>
          </a:prstGeom>
        </p:spPr>
        <p:txBody>
          <a:bodyPr rtlCol="0">
            <a:normAutofit/>
          </a:bodyPr>
          <a:lstStyle>
            <a:lvl1pPr marL="0" indent="0">
              <a:buNone/>
              <a:defRPr b="0" i="0">
                <a:solidFill>
                  <a:srgbClr val="182538"/>
                </a:solidFill>
                <a:latin typeface="Calibri" panose="020F0502020204030204" pitchFamily="34" charset="0"/>
                <a:cs typeface="Calibri" panose="020F0502020204030204" pitchFamily="34" charset="0"/>
              </a:defRPr>
            </a:lvl1pPr>
          </a:lstStyle>
          <a:p>
            <a:pPr lvl="0"/>
            <a:r>
              <a:rPr lang="nb-NO" noProof="0" dirty="0"/>
              <a:t>Bilde</a:t>
            </a:r>
          </a:p>
        </p:txBody>
      </p:sp>
      <p:sp>
        <p:nvSpPr>
          <p:cNvPr id="7" name="Tittel 1">
            <a:extLst>
              <a:ext uri="{FF2B5EF4-FFF2-40B4-BE49-F238E27FC236}">
                <a16:creationId xmlns:a16="http://schemas.microsoft.com/office/drawing/2014/main" id="{6A6D7BF2-659F-CE4F-AA9F-78A1657EFBE8}"/>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8" name="TextBox 5">
            <a:extLst>
              <a:ext uri="{FF2B5EF4-FFF2-40B4-BE49-F238E27FC236}">
                <a16:creationId xmlns:a16="http://schemas.microsoft.com/office/drawing/2014/main" id="{B926CC7A-E11D-4947-8F21-6022370D5824}"/>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5219520"/>
      </p:ext>
    </p:extLst>
  </p:cSld>
  <p:clrMapOvr>
    <a:masterClrMapping/>
  </p:clrMapOvr>
  <p:extLst>
    <p:ext uri="{DCECCB84-F9BA-43D5-87BE-67443E8EF086}">
      <p15:sldGuideLst xmlns:p15="http://schemas.microsoft.com/office/powerpoint/2012/main">
        <p15:guide id="1" orient="horz" pos="1117">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bilde venstre, tekst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6203950" y="1928879"/>
            <a:ext cx="5400675" cy="4308408"/>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ilde 5"/>
          <p:cNvSpPr>
            <a:spLocks noGrp="1"/>
          </p:cNvSpPr>
          <p:nvPr>
            <p:ph type="pic" sz="quarter" idx="13" hasCustomPrompt="1"/>
          </p:nvPr>
        </p:nvSpPr>
        <p:spPr>
          <a:xfrm>
            <a:off x="596802" y="1928878"/>
            <a:ext cx="5391248" cy="4308409"/>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stStyle>
          <a:p>
            <a:pPr lvl="0"/>
            <a:r>
              <a:rPr lang="nb-NO" noProof="0" dirty="0"/>
              <a:t>Bilde</a:t>
            </a:r>
          </a:p>
        </p:txBody>
      </p:sp>
      <p:sp>
        <p:nvSpPr>
          <p:cNvPr id="7" name="Tittel 1">
            <a:extLst>
              <a:ext uri="{FF2B5EF4-FFF2-40B4-BE49-F238E27FC236}">
                <a16:creationId xmlns:a16="http://schemas.microsoft.com/office/drawing/2014/main" id="{E9E4FF37-27E0-B042-BBD0-8D75D67F0105}"/>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8" name="TextBox 5">
            <a:extLst>
              <a:ext uri="{FF2B5EF4-FFF2-40B4-BE49-F238E27FC236}">
                <a16:creationId xmlns:a16="http://schemas.microsoft.com/office/drawing/2014/main" id="{69F51BD9-08D9-BA4E-81D4-FF6F9AC35659}"/>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220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theme" Target="../theme/theme2.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2.em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DCEEF73-6BD5-5B45-80C2-8C6148E3997F}"/>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b="8230"/>
          <a:stretch/>
        </p:blipFill>
        <p:spPr>
          <a:xfrm>
            <a:off x="9064396" y="4267199"/>
            <a:ext cx="3127604" cy="2590801"/>
          </a:xfrm>
          <a:prstGeom prst="rect">
            <a:avLst/>
          </a:prstGeom>
        </p:spPr>
      </p:pic>
    </p:spTree>
    <p:extLst>
      <p:ext uri="{BB962C8B-B14F-4D97-AF65-F5344CB8AC3E}">
        <p14:creationId xmlns:p14="http://schemas.microsoft.com/office/powerpoint/2010/main" val="836915129"/>
      </p:ext>
    </p:extLst>
  </p:cSld>
  <p:clrMap bg1="lt1" tx1="dk1" bg2="lt2" tx2="dk2" accent1="accent1" accent2="accent2" accent3="accent3" accent4="accent4" accent5="accent5" accent6="accent6" hlink="hlink" folHlink="folHlink"/>
  <p:sldLayoutIdLst>
    <p:sldLayoutId id="2147484601" r:id="rId1"/>
    <p:sldLayoutId id="2147484732" r:id="rId2"/>
    <p:sldLayoutId id="2147484604" r:id="rId3"/>
    <p:sldLayoutId id="2147484731" r:id="rId4"/>
  </p:sldLayoutIdLst>
  <p:hf hdr="0" dt="0"/>
  <p:txStyles>
    <p:titleStyle>
      <a:lvl1pPr algn="l" rtl="0" eaLnBrk="1" fontAlgn="base" hangingPunct="1">
        <a:lnSpc>
          <a:spcPct val="90000"/>
        </a:lnSpc>
        <a:spcBef>
          <a:spcPct val="0"/>
        </a:spcBef>
        <a:spcAft>
          <a:spcPct val="0"/>
        </a:spcAft>
        <a:defRPr sz="3600" kern="1200">
          <a:solidFill>
            <a:schemeClr val="bg1"/>
          </a:solidFill>
          <a:latin typeface="+mj-lt"/>
          <a:ea typeface="ＭＳ Ｐゴシック" charset="0"/>
          <a:cs typeface="+mj-cs"/>
        </a:defRPr>
      </a:lvl1pPr>
      <a:lvl2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2pPr>
      <a:lvl3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3pPr>
      <a:lvl4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4pPr>
      <a:lvl5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5pPr>
      <a:lvl6pPr marL="457200" algn="l" rtl="0" eaLnBrk="1" fontAlgn="base" hangingPunct="1">
        <a:lnSpc>
          <a:spcPct val="90000"/>
        </a:lnSpc>
        <a:spcBef>
          <a:spcPct val="0"/>
        </a:spcBef>
        <a:spcAft>
          <a:spcPct val="0"/>
        </a:spcAft>
        <a:defRPr sz="3600">
          <a:solidFill>
            <a:schemeClr val="bg1"/>
          </a:solidFill>
          <a:latin typeface="Arial" charset="0"/>
        </a:defRPr>
      </a:lvl6pPr>
      <a:lvl7pPr marL="914400" algn="l" rtl="0" eaLnBrk="1" fontAlgn="base" hangingPunct="1">
        <a:lnSpc>
          <a:spcPct val="90000"/>
        </a:lnSpc>
        <a:spcBef>
          <a:spcPct val="0"/>
        </a:spcBef>
        <a:spcAft>
          <a:spcPct val="0"/>
        </a:spcAft>
        <a:defRPr sz="3600">
          <a:solidFill>
            <a:schemeClr val="bg1"/>
          </a:solidFill>
          <a:latin typeface="Arial" charset="0"/>
        </a:defRPr>
      </a:lvl7pPr>
      <a:lvl8pPr marL="1371600" algn="l" rtl="0" eaLnBrk="1" fontAlgn="base" hangingPunct="1">
        <a:lnSpc>
          <a:spcPct val="90000"/>
        </a:lnSpc>
        <a:spcBef>
          <a:spcPct val="0"/>
        </a:spcBef>
        <a:spcAft>
          <a:spcPct val="0"/>
        </a:spcAft>
        <a:defRPr sz="3600">
          <a:solidFill>
            <a:schemeClr val="bg1"/>
          </a:solidFill>
          <a:latin typeface="Arial" charset="0"/>
        </a:defRPr>
      </a:lvl8pPr>
      <a:lvl9pPr marL="1828800" algn="l" rtl="0" eaLnBrk="1" fontAlgn="base" hangingPunct="1">
        <a:lnSpc>
          <a:spcPct val="90000"/>
        </a:lnSpc>
        <a:spcBef>
          <a:spcPct val="0"/>
        </a:spcBef>
        <a:spcAft>
          <a:spcPct val="0"/>
        </a:spcAft>
        <a:defRPr sz="3600">
          <a:solidFill>
            <a:schemeClr val="bg1"/>
          </a:solidFill>
          <a:latin typeface="Arial" charset="0"/>
        </a:defRPr>
      </a:lvl9pPr>
    </p:titleStyle>
    <p:bodyStyle>
      <a:lvl1pPr marL="228600" indent="-228600" algn="l" rtl="0" eaLnBrk="1" fontAlgn="base" hangingPunct="1">
        <a:lnSpc>
          <a:spcPct val="90000"/>
        </a:lnSpc>
        <a:spcBef>
          <a:spcPts val="1000"/>
        </a:spcBef>
        <a:spcAft>
          <a:spcPct val="0"/>
        </a:spcAft>
        <a:buFont typeface="Arial" charset="0"/>
        <a:buChar char="•"/>
        <a:defRPr sz="2400" kern="1200">
          <a:solidFill>
            <a:schemeClr val="bg1"/>
          </a:solidFill>
          <a:latin typeface="+mn-lt"/>
          <a:ea typeface="ＭＳ Ｐゴシック" charset="0"/>
          <a:cs typeface="+mn-cs"/>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p15:clr>
            <a:srgbClr val="F26B43"/>
          </p15:clr>
        </p15:guide>
        <p15:guide id="2" pos="6766" userDrawn="1">
          <p15:clr>
            <a:srgbClr val="F26B43"/>
          </p15:clr>
        </p15:guide>
        <p15:guide id="3" pos="737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Box 5"/>
          <p:cNvSpPr txBox="1"/>
          <p:nvPr userDrawn="1"/>
        </p:nvSpPr>
        <p:spPr>
          <a:xfrm>
            <a:off x="111890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4" name="Bilde 3">
            <a:extLst>
              <a:ext uri="{FF2B5EF4-FFF2-40B4-BE49-F238E27FC236}">
                <a16:creationId xmlns:a16="http://schemas.microsoft.com/office/drawing/2014/main" id="{0953982E-B02C-8440-8B83-B7920C793669}"/>
              </a:ext>
            </a:extLst>
          </p:cNvPr>
          <p:cNvPicPr>
            <a:picLocks noChangeAspect="1"/>
          </p:cNvPicPr>
          <p:nvPr userDrawn="1"/>
        </p:nvPicPr>
        <p:blipFill>
          <a:blip r:embed="rId22"/>
          <a:stretch>
            <a:fillRect/>
          </a:stretch>
        </p:blipFill>
        <p:spPr>
          <a:xfrm>
            <a:off x="10625509" y="334754"/>
            <a:ext cx="1152542" cy="980521"/>
          </a:xfrm>
          <a:prstGeom prst="rect">
            <a:avLst/>
          </a:prstGeom>
        </p:spPr>
      </p:pic>
    </p:spTree>
    <p:extLst>
      <p:ext uri="{BB962C8B-B14F-4D97-AF65-F5344CB8AC3E}">
        <p14:creationId xmlns:p14="http://schemas.microsoft.com/office/powerpoint/2010/main" val="3026260795"/>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4" r:id="rId4"/>
    <p:sldLayoutId id="2147484665" r:id="rId5"/>
    <p:sldLayoutId id="2147484666" r:id="rId6"/>
    <p:sldLayoutId id="2147484756" r:id="rId7"/>
    <p:sldLayoutId id="2147484667" r:id="rId8"/>
    <p:sldLayoutId id="2147484668" r:id="rId9"/>
    <p:sldLayoutId id="2147484669" r:id="rId10"/>
    <p:sldLayoutId id="2147484670" r:id="rId11"/>
    <p:sldLayoutId id="2147484671" r:id="rId12"/>
    <p:sldLayoutId id="2147484723" r:id="rId13"/>
    <p:sldLayoutId id="2147484724" r:id="rId14"/>
    <p:sldLayoutId id="2147484672" r:id="rId15"/>
    <p:sldLayoutId id="2147484692" r:id="rId16"/>
    <p:sldLayoutId id="2147484674" r:id="rId17"/>
    <p:sldLayoutId id="2147484690" r:id="rId18"/>
    <p:sldLayoutId id="2147484750" r:id="rId19"/>
    <p:sldLayoutId id="2147484746" r:id="rId20"/>
  </p:sldLayoutIdLst>
  <p:hf hdr="0" dt="0"/>
  <p:txStyles>
    <p:titleStyle>
      <a:lvl1pPr algn="l" rtl="0" eaLnBrk="0" fontAlgn="base" hangingPunct="0">
        <a:lnSpc>
          <a:spcPct val="90000"/>
        </a:lnSpc>
        <a:spcBef>
          <a:spcPct val="0"/>
        </a:spcBef>
        <a:spcAft>
          <a:spcPct val="0"/>
        </a:spcAft>
        <a:defRPr sz="3600" kern="1200">
          <a:solidFill>
            <a:srgbClr val="005C7A"/>
          </a:solidFill>
          <a:latin typeface="Open Sans"/>
          <a:ea typeface="ＭＳ Ｐゴシック" charset="0"/>
          <a:cs typeface="Open Sans"/>
        </a:defRPr>
      </a:lvl1pPr>
      <a:lvl2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2pPr>
      <a:lvl3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3pPr>
      <a:lvl4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4pPr>
      <a:lvl5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5pPr>
      <a:lvl6pPr marL="457200" algn="l" rtl="0" fontAlgn="base">
        <a:lnSpc>
          <a:spcPct val="90000"/>
        </a:lnSpc>
        <a:spcBef>
          <a:spcPct val="0"/>
        </a:spcBef>
        <a:spcAft>
          <a:spcPct val="0"/>
        </a:spcAft>
        <a:defRPr sz="3600">
          <a:solidFill>
            <a:schemeClr val="tx1"/>
          </a:solidFill>
          <a:latin typeface="Arial" charset="0"/>
        </a:defRPr>
      </a:lvl6pPr>
      <a:lvl7pPr marL="914400" algn="l" rtl="0" fontAlgn="base">
        <a:lnSpc>
          <a:spcPct val="90000"/>
        </a:lnSpc>
        <a:spcBef>
          <a:spcPct val="0"/>
        </a:spcBef>
        <a:spcAft>
          <a:spcPct val="0"/>
        </a:spcAft>
        <a:defRPr sz="3600">
          <a:solidFill>
            <a:schemeClr val="tx1"/>
          </a:solidFill>
          <a:latin typeface="Arial" charset="0"/>
        </a:defRPr>
      </a:lvl7pPr>
      <a:lvl8pPr marL="1371600" algn="l" rtl="0" fontAlgn="base">
        <a:lnSpc>
          <a:spcPct val="90000"/>
        </a:lnSpc>
        <a:spcBef>
          <a:spcPct val="0"/>
        </a:spcBef>
        <a:spcAft>
          <a:spcPct val="0"/>
        </a:spcAft>
        <a:defRPr sz="3600">
          <a:solidFill>
            <a:schemeClr val="tx1"/>
          </a:solidFill>
          <a:latin typeface="Arial" charset="0"/>
        </a:defRPr>
      </a:lvl8pPr>
      <a:lvl9pPr marL="1828800" algn="l" rtl="0" fontAlgn="base">
        <a:lnSpc>
          <a:spcPct val="90000"/>
        </a:lnSpc>
        <a:spcBef>
          <a:spcPct val="0"/>
        </a:spcBef>
        <a:spcAft>
          <a:spcPct val="0"/>
        </a:spcAft>
        <a:defRPr sz="3600">
          <a:solidFill>
            <a:schemeClr val="tx1"/>
          </a:solidFill>
          <a:latin typeface="Arial" charset="0"/>
        </a:defRPr>
      </a:lvl9pPr>
    </p:titleStyle>
    <p:bodyStyle>
      <a:lvl1pPr marL="228600" indent="-228600" algn="l" rtl="0" eaLnBrk="0" fontAlgn="base" hangingPunct="0">
        <a:lnSpc>
          <a:spcPct val="100000"/>
        </a:lnSpc>
        <a:spcBef>
          <a:spcPts val="1000"/>
        </a:spcBef>
        <a:spcAft>
          <a:spcPct val="0"/>
        </a:spcAft>
        <a:buFont typeface="Arial" charset="0"/>
        <a:buChar char="•"/>
        <a:defRPr sz="2300" kern="1200">
          <a:solidFill>
            <a:srgbClr val="005C7A"/>
          </a:solidFill>
          <a:latin typeface="Open Sans"/>
          <a:ea typeface="ＭＳ Ｐゴシック" charset="0"/>
          <a:cs typeface="Open Sans"/>
        </a:defRPr>
      </a:lvl1pPr>
      <a:lvl2pPr marL="685800" indent="-228600" algn="l" rtl="0" eaLnBrk="0" fontAlgn="base" hangingPunct="0">
        <a:spcBef>
          <a:spcPts val="500"/>
        </a:spcBef>
        <a:spcAft>
          <a:spcPct val="0"/>
        </a:spcAft>
        <a:buFont typeface="Arial" charset="0"/>
        <a:buChar char="•"/>
        <a:defRPr sz="2100" kern="1200">
          <a:solidFill>
            <a:srgbClr val="005C7A"/>
          </a:solidFill>
          <a:latin typeface="Open Sans"/>
          <a:ea typeface="ＭＳ Ｐゴシック" charset="0"/>
          <a:cs typeface="Open Sans"/>
        </a:defRPr>
      </a:lvl2pPr>
      <a:lvl3pPr marL="1143000" indent="-228600" algn="l" rtl="0" eaLnBrk="0" fontAlgn="base" hangingPunct="0">
        <a:spcBef>
          <a:spcPts val="500"/>
        </a:spcBef>
        <a:spcAft>
          <a:spcPct val="0"/>
        </a:spcAft>
        <a:buFont typeface="Arial" charset="0"/>
        <a:buChar char="•"/>
        <a:defRPr sz="1700" kern="1200">
          <a:solidFill>
            <a:srgbClr val="005C7A"/>
          </a:solidFill>
          <a:latin typeface="Open Sans"/>
          <a:ea typeface="ＭＳ Ｐゴシック" charset="0"/>
          <a:cs typeface="Open Sans"/>
        </a:defRPr>
      </a:lvl3pPr>
      <a:lvl4pPr marL="1600200" indent="-228600" algn="l" rtl="0" eaLnBrk="0" fontAlgn="base" hangingPunct="0">
        <a:spcBef>
          <a:spcPts val="500"/>
        </a:spcBef>
        <a:spcAft>
          <a:spcPct val="0"/>
        </a:spcAft>
        <a:buFont typeface="Arial" charset="0"/>
        <a:buChar char="•"/>
        <a:defRPr sz="1500" kern="1200">
          <a:solidFill>
            <a:srgbClr val="005C7A"/>
          </a:solidFill>
          <a:latin typeface="Open Sans"/>
          <a:ea typeface="ＭＳ Ｐゴシック" charset="0"/>
          <a:cs typeface="Open Sans"/>
        </a:defRPr>
      </a:lvl4pPr>
      <a:lvl5pPr marL="2057400" indent="-228600" algn="l" rtl="0" eaLnBrk="0" fontAlgn="base" hangingPunct="0">
        <a:spcBef>
          <a:spcPts val="500"/>
        </a:spcBef>
        <a:spcAft>
          <a:spcPct val="0"/>
        </a:spcAft>
        <a:buFont typeface="Arial" charset="0"/>
        <a:buChar char="•"/>
        <a:defRPr sz="1400" kern="1200">
          <a:solidFill>
            <a:srgbClr val="005C7A"/>
          </a:solidFill>
          <a:latin typeface="Open Sans"/>
          <a:ea typeface="ＭＳ Ｐゴシック" charset="0"/>
          <a:cs typeface="Open San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p15:clr>
            <a:srgbClr val="F26B43"/>
          </p15:clr>
        </p15:guide>
        <p15:guide id="2" pos="3840">
          <p15:clr>
            <a:srgbClr val="F26B43"/>
          </p15:clr>
        </p15:guide>
        <p15:guide id="3" orient="horz" pos="255">
          <p15:clr>
            <a:srgbClr val="F26B43"/>
          </p15:clr>
        </p15:guide>
        <p15:guide id="4" orient="horz" pos="1207">
          <p15:clr>
            <a:srgbClr val="F26B43"/>
          </p15:clr>
        </p15:guide>
        <p15:guide id="5" orient="horz" pos="93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40066"/>
      </p:ext>
    </p:extLst>
  </p:cSld>
  <p:clrMap bg1="lt1" tx1="dk1" bg2="lt2" tx2="dk2" accent1="accent1" accent2="accent2" accent3="accent3" accent4="accent4" accent5="accent5" accent6="accent6" hlink="hlink" folHlink="folHlink"/>
  <p:sldLayoutIdLst>
    <p:sldLayoutId id="2147484725" r:id="rId1"/>
    <p:sldLayoutId id="2147484696" r:id="rId2"/>
    <p:sldLayoutId id="2147484697" r:id="rId3"/>
    <p:sldLayoutId id="2147484755" r:id="rId4"/>
    <p:sldLayoutId id="2147484698" r:id="rId5"/>
    <p:sldLayoutId id="2147484754" r:id="rId6"/>
    <p:sldLayoutId id="2147484753" r:id="rId7"/>
    <p:sldLayoutId id="2147484716" r:id="rId8"/>
    <p:sldLayoutId id="2147484730" r:id="rId9"/>
    <p:sldLayoutId id="2147484757" r:id="rId10"/>
    <p:sldLayoutId id="2147484758" r:id="rId11"/>
    <p:sldLayoutId id="2147484759" r:id="rId12"/>
    <p:sldLayoutId id="2147484760" r:id="rId13"/>
    <p:sldLayoutId id="2147484701" r:id="rId14"/>
    <p:sldLayoutId id="2147484699" r:id="rId15"/>
  </p:sldLayoutIdLst>
  <p:hf hdr="0" dt="0"/>
  <p:txStyles>
    <p:titleStyle>
      <a:lvl1pPr algn="l" rtl="0" eaLnBrk="0" fontAlgn="base" hangingPunct="0">
        <a:lnSpc>
          <a:spcPct val="90000"/>
        </a:lnSpc>
        <a:spcBef>
          <a:spcPct val="0"/>
        </a:spcBef>
        <a:spcAft>
          <a:spcPct val="0"/>
        </a:spcAft>
        <a:defRPr sz="3600" kern="1200">
          <a:solidFill>
            <a:schemeClr val="bg1"/>
          </a:solidFill>
          <a:latin typeface="+mj-lt"/>
          <a:ea typeface="ＭＳ Ｐゴシック" charset="0"/>
          <a:cs typeface="+mj-cs"/>
        </a:defRPr>
      </a:lvl1pPr>
      <a:lvl2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2pPr>
      <a:lvl3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3pPr>
      <a:lvl4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4pPr>
      <a:lvl5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5pPr>
      <a:lvl6pPr marL="457200" algn="l" rtl="0" fontAlgn="base">
        <a:lnSpc>
          <a:spcPct val="90000"/>
        </a:lnSpc>
        <a:spcBef>
          <a:spcPct val="0"/>
        </a:spcBef>
        <a:spcAft>
          <a:spcPct val="0"/>
        </a:spcAft>
        <a:defRPr sz="3600">
          <a:solidFill>
            <a:schemeClr val="bg1"/>
          </a:solidFill>
          <a:latin typeface="Arial" charset="0"/>
        </a:defRPr>
      </a:lvl6pPr>
      <a:lvl7pPr marL="914400" algn="l" rtl="0" fontAlgn="base">
        <a:lnSpc>
          <a:spcPct val="90000"/>
        </a:lnSpc>
        <a:spcBef>
          <a:spcPct val="0"/>
        </a:spcBef>
        <a:spcAft>
          <a:spcPct val="0"/>
        </a:spcAft>
        <a:defRPr sz="3600">
          <a:solidFill>
            <a:schemeClr val="bg1"/>
          </a:solidFill>
          <a:latin typeface="Arial" charset="0"/>
        </a:defRPr>
      </a:lvl7pPr>
      <a:lvl8pPr marL="1371600" algn="l" rtl="0" fontAlgn="base">
        <a:lnSpc>
          <a:spcPct val="90000"/>
        </a:lnSpc>
        <a:spcBef>
          <a:spcPct val="0"/>
        </a:spcBef>
        <a:spcAft>
          <a:spcPct val="0"/>
        </a:spcAft>
        <a:defRPr sz="3600">
          <a:solidFill>
            <a:schemeClr val="bg1"/>
          </a:solidFill>
          <a:latin typeface="Arial" charset="0"/>
        </a:defRPr>
      </a:lvl8pPr>
      <a:lvl9pPr marL="1828800" algn="l" rtl="0" fontAlgn="base">
        <a:lnSpc>
          <a:spcPct val="90000"/>
        </a:lnSpc>
        <a:spcBef>
          <a:spcPct val="0"/>
        </a:spcBef>
        <a:spcAft>
          <a:spcPct val="0"/>
        </a:spcAft>
        <a:defRPr sz="3600">
          <a:solidFill>
            <a:schemeClr val="bg1"/>
          </a:solidFill>
          <a:latin typeface="Arial" charset="0"/>
        </a:defRPr>
      </a:lvl9pPr>
    </p:titleStyle>
    <p:bodyStyle>
      <a:lvl1pPr marL="228600" indent="-228600" algn="l" rtl="0" eaLnBrk="0" fontAlgn="base" hangingPunct="0">
        <a:lnSpc>
          <a:spcPct val="90000"/>
        </a:lnSpc>
        <a:spcBef>
          <a:spcPts val="1000"/>
        </a:spcBef>
        <a:spcAft>
          <a:spcPct val="0"/>
        </a:spcAft>
        <a:buFont typeface="Arial" charset="0"/>
        <a:buChar char="•"/>
        <a:defRPr sz="2400" kern="1200">
          <a:solidFill>
            <a:schemeClr val="bg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ktangel 11">
            <a:extLst>
              <a:ext uri="{FF2B5EF4-FFF2-40B4-BE49-F238E27FC236}">
                <a16:creationId xmlns:a16="http://schemas.microsoft.com/office/drawing/2014/main" id="{920A7CC0-3733-6C4E-924E-521BCC859553}"/>
              </a:ext>
            </a:extLst>
          </p:cNvPr>
          <p:cNvSpPr/>
          <p:nvPr userDrawn="1"/>
        </p:nvSpPr>
        <p:spPr>
          <a:xfrm>
            <a:off x="0" y="0"/>
            <a:ext cx="12192001" cy="6858000"/>
          </a:xfrm>
          <a:prstGeom prst="rect">
            <a:avLst/>
          </a:prstGeom>
          <a:solidFill>
            <a:srgbClr val="182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1189D0"/>
              </a:solidFill>
            </a:endParaRPr>
          </a:p>
        </p:txBody>
      </p:sp>
      <p:pic>
        <p:nvPicPr>
          <p:cNvPr id="4" name="Bilde 3">
            <a:extLst>
              <a:ext uri="{FF2B5EF4-FFF2-40B4-BE49-F238E27FC236}">
                <a16:creationId xmlns:a16="http://schemas.microsoft.com/office/drawing/2014/main" id="{178F958A-472C-EB47-B24C-CAD4AA7EF08F}"/>
              </a:ext>
            </a:extLst>
          </p:cNvPr>
          <p:cNvPicPr>
            <a:picLocks noChangeAspect="1"/>
          </p:cNvPicPr>
          <p:nvPr userDrawn="1"/>
        </p:nvPicPr>
        <p:blipFill>
          <a:blip r:embed="rId20"/>
          <a:stretch>
            <a:fillRect/>
          </a:stretch>
        </p:blipFill>
        <p:spPr>
          <a:xfrm>
            <a:off x="10633845" y="322425"/>
            <a:ext cx="1152542" cy="980520"/>
          </a:xfrm>
          <a:prstGeom prst="rect">
            <a:avLst/>
          </a:prstGeom>
        </p:spPr>
      </p:pic>
    </p:spTree>
    <p:extLst>
      <p:ext uri="{BB962C8B-B14F-4D97-AF65-F5344CB8AC3E}">
        <p14:creationId xmlns:p14="http://schemas.microsoft.com/office/powerpoint/2010/main" val="1207160583"/>
      </p:ext>
    </p:extLst>
  </p:cSld>
  <p:clrMap bg1="lt1" tx1="dk1" bg2="lt2" tx2="dk2" accent1="accent1" accent2="accent2" accent3="accent3" accent4="accent4" accent5="accent5" accent6="accent6" hlink="hlink" folHlink="folHlink"/>
  <p:sldLayoutIdLst>
    <p:sldLayoutId id="2147484394" r:id="rId1"/>
    <p:sldLayoutId id="2147484395" r:id="rId2"/>
    <p:sldLayoutId id="2147484405" r:id="rId3"/>
    <p:sldLayoutId id="2147484521" r:id="rId4"/>
    <p:sldLayoutId id="2147484401" r:id="rId5"/>
    <p:sldLayoutId id="2147484403" r:id="rId6"/>
    <p:sldLayoutId id="2147484402" r:id="rId7"/>
    <p:sldLayoutId id="2147484533" r:id="rId8"/>
    <p:sldLayoutId id="2147484396" r:id="rId9"/>
    <p:sldLayoutId id="2147484397" r:id="rId10"/>
    <p:sldLayoutId id="2147484532" r:id="rId11"/>
    <p:sldLayoutId id="2147484689" r:id="rId12"/>
    <p:sldLayoutId id="2147484588" r:id="rId13"/>
    <p:sldLayoutId id="2147484609" r:id="rId14"/>
    <p:sldLayoutId id="2147484745" r:id="rId15"/>
    <p:sldLayoutId id="2147484749" r:id="rId16"/>
    <p:sldLayoutId id="2147484747" r:id="rId17"/>
    <p:sldLayoutId id="2147484748" r:id="rId18"/>
  </p:sldLayoutIdLst>
  <p:hf hdr="0" dt="0"/>
  <p:txStyles>
    <p:titleStyle>
      <a:lvl1pPr algn="l" rtl="0" eaLnBrk="0" fontAlgn="base" hangingPunct="0">
        <a:lnSpc>
          <a:spcPct val="90000"/>
        </a:lnSpc>
        <a:spcBef>
          <a:spcPct val="0"/>
        </a:spcBef>
        <a:spcAft>
          <a:spcPct val="0"/>
        </a:spcAft>
        <a:defRPr sz="3600" kern="1200">
          <a:solidFill>
            <a:srgbClr val="005C7A"/>
          </a:solidFill>
          <a:latin typeface="Open Sans"/>
          <a:ea typeface="ＭＳ Ｐゴシック" charset="0"/>
          <a:cs typeface="Open Sans"/>
        </a:defRPr>
      </a:lvl1pPr>
      <a:lvl2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2pPr>
      <a:lvl3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3pPr>
      <a:lvl4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4pPr>
      <a:lvl5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5pPr>
      <a:lvl6pPr marL="457200" algn="l" rtl="0" fontAlgn="base">
        <a:lnSpc>
          <a:spcPct val="90000"/>
        </a:lnSpc>
        <a:spcBef>
          <a:spcPct val="0"/>
        </a:spcBef>
        <a:spcAft>
          <a:spcPct val="0"/>
        </a:spcAft>
        <a:defRPr sz="3600">
          <a:solidFill>
            <a:schemeClr val="tx1"/>
          </a:solidFill>
          <a:latin typeface="Arial" charset="0"/>
        </a:defRPr>
      </a:lvl6pPr>
      <a:lvl7pPr marL="914400" algn="l" rtl="0" fontAlgn="base">
        <a:lnSpc>
          <a:spcPct val="90000"/>
        </a:lnSpc>
        <a:spcBef>
          <a:spcPct val="0"/>
        </a:spcBef>
        <a:spcAft>
          <a:spcPct val="0"/>
        </a:spcAft>
        <a:defRPr sz="3600">
          <a:solidFill>
            <a:schemeClr val="tx1"/>
          </a:solidFill>
          <a:latin typeface="Arial" charset="0"/>
        </a:defRPr>
      </a:lvl7pPr>
      <a:lvl8pPr marL="1371600" algn="l" rtl="0" fontAlgn="base">
        <a:lnSpc>
          <a:spcPct val="90000"/>
        </a:lnSpc>
        <a:spcBef>
          <a:spcPct val="0"/>
        </a:spcBef>
        <a:spcAft>
          <a:spcPct val="0"/>
        </a:spcAft>
        <a:defRPr sz="3600">
          <a:solidFill>
            <a:schemeClr val="tx1"/>
          </a:solidFill>
          <a:latin typeface="Arial" charset="0"/>
        </a:defRPr>
      </a:lvl8pPr>
      <a:lvl9pPr marL="1828800" algn="l" rtl="0" fontAlgn="base">
        <a:lnSpc>
          <a:spcPct val="90000"/>
        </a:lnSpc>
        <a:spcBef>
          <a:spcPct val="0"/>
        </a:spcBef>
        <a:spcAft>
          <a:spcPct val="0"/>
        </a:spcAft>
        <a:defRPr sz="3600">
          <a:solidFill>
            <a:schemeClr val="tx1"/>
          </a:solidFill>
          <a:latin typeface="Arial" charset="0"/>
        </a:defRPr>
      </a:lvl9pPr>
    </p:titleStyle>
    <p:bodyStyle>
      <a:lvl1pPr marL="228600" indent="-228600" algn="l" rtl="0" eaLnBrk="0" fontAlgn="base" hangingPunct="0">
        <a:lnSpc>
          <a:spcPct val="100000"/>
        </a:lnSpc>
        <a:spcBef>
          <a:spcPts val="1000"/>
        </a:spcBef>
        <a:spcAft>
          <a:spcPct val="0"/>
        </a:spcAft>
        <a:buFont typeface="Arial" charset="0"/>
        <a:buChar char="•"/>
        <a:defRPr sz="2300" kern="1200">
          <a:solidFill>
            <a:srgbClr val="005C7A"/>
          </a:solidFill>
          <a:latin typeface="Open Sans"/>
          <a:ea typeface="ＭＳ Ｐゴシック" charset="0"/>
          <a:cs typeface="Open Sans"/>
        </a:defRPr>
      </a:lvl1pPr>
      <a:lvl2pPr marL="685800" indent="-228600" algn="l" rtl="0" eaLnBrk="0" fontAlgn="base" hangingPunct="0">
        <a:spcBef>
          <a:spcPts val="500"/>
        </a:spcBef>
        <a:spcAft>
          <a:spcPct val="0"/>
        </a:spcAft>
        <a:buFont typeface="Arial" charset="0"/>
        <a:buChar char="•"/>
        <a:defRPr sz="2100" kern="1200">
          <a:solidFill>
            <a:srgbClr val="005C7A"/>
          </a:solidFill>
          <a:latin typeface="Open Sans"/>
          <a:ea typeface="ＭＳ Ｐゴシック" charset="0"/>
          <a:cs typeface="Open Sans"/>
        </a:defRPr>
      </a:lvl2pPr>
      <a:lvl3pPr marL="1143000" indent="-228600" algn="l" rtl="0" eaLnBrk="0" fontAlgn="base" hangingPunct="0">
        <a:spcBef>
          <a:spcPts val="500"/>
        </a:spcBef>
        <a:spcAft>
          <a:spcPct val="0"/>
        </a:spcAft>
        <a:buFont typeface="Arial" charset="0"/>
        <a:buChar char="•"/>
        <a:defRPr sz="1700" kern="1200">
          <a:solidFill>
            <a:srgbClr val="005C7A"/>
          </a:solidFill>
          <a:latin typeface="Open Sans"/>
          <a:ea typeface="ＭＳ Ｐゴシック" charset="0"/>
          <a:cs typeface="Open Sans"/>
        </a:defRPr>
      </a:lvl3pPr>
      <a:lvl4pPr marL="1600200" indent="-228600" algn="l" rtl="0" eaLnBrk="0" fontAlgn="base" hangingPunct="0">
        <a:spcBef>
          <a:spcPts val="500"/>
        </a:spcBef>
        <a:spcAft>
          <a:spcPct val="0"/>
        </a:spcAft>
        <a:buFont typeface="Arial" charset="0"/>
        <a:buChar char="•"/>
        <a:defRPr sz="1500" kern="1200">
          <a:solidFill>
            <a:srgbClr val="005C7A"/>
          </a:solidFill>
          <a:latin typeface="Open Sans"/>
          <a:ea typeface="ＭＳ Ｐゴシック" charset="0"/>
          <a:cs typeface="Open Sans"/>
        </a:defRPr>
      </a:lvl4pPr>
      <a:lvl5pPr marL="2057400" indent="-228600" algn="l" rtl="0" eaLnBrk="0" fontAlgn="base" hangingPunct="0">
        <a:spcBef>
          <a:spcPts val="500"/>
        </a:spcBef>
        <a:spcAft>
          <a:spcPct val="0"/>
        </a:spcAft>
        <a:buFont typeface="Arial" charset="0"/>
        <a:buChar char="•"/>
        <a:defRPr sz="1400" kern="1200">
          <a:solidFill>
            <a:srgbClr val="005C7A"/>
          </a:solidFill>
          <a:latin typeface="Open Sans"/>
          <a:ea typeface="ＭＳ Ｐゴシック" charset="0"/>
          <a:cs typeface="Open San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7401" userDrawn="1">
          <p15:clr>
            <a:srgbClr val="F26B43"/>
          </p15:clr>
        </p15:guide>
        <p15:guide id="3" orient="horz" pos="255" userDrawn="1">
          <p15:clr>
            <a:srgbClr val="F26B43"/>
          </p15:clr>
        </p15:guide>
        <p15:guide id="4" orient="horz" pos="1207" userDrawn="1">
          <p15:clr>
            <a:srgbClr val="F26B43"/>
          </p15:clr>
        </p15:guide>
        <p15:guide id="5" orient="horz" pos="93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e 2" descr="Et bilde som inneholder vektorgrafikk&#10;&#10;&#10;&#10;Automatisk generert beskrivelse">
            <a:extLst>
              <a:ext uri="{FF2B5EF4-FFF2-40B4-BE49-F238E27FC236}">
                <a16:creationId xmlns:a16="http://schemas.microsoft.com/office/drawing/2014/main" id="{15C011DE-71B6-3947-A936-AD4009813DD9}"/>
              </a:ext>
            </a:extLst>
          </p:cNvPr>
          <p:cNvPicPr>
            <a:picLocks noChangeAspect="1"/>
          </p:cNvPicPr>
          <p:nvPr userDrawn="1"/>
        </p:nvPicPr>
        <p:blipFill>
          <a:blip r:embed="rId4"/>
          <a:stretch>
            <a:fillRect/>
          </a:stretch>
        </p:blipFill>
        <p:spPr>
          <a:xfrm>
            <a:off x="0" y="0"/>
            <a:ext cx="4025900" cy="3733800"/>
          </a:xfrm>
          <a:prstGeom prst="rect">
            <a:avLst/>
          </a:prstGeom>
        </p:spPr>
      </p:pic>
    </p:spTree>
    <p:extLst>
      <p:ext uri="{BB962C8B-B14F-4D97-AF65-F5344CB8AC3E}">
        <p14:creationId xmlns:p14="http://schemas.microsoft.com/office/powerpoint/2010/main" val="632893931"/>
      </p:ext>
    </p:extLst>
  </p:cSld>
  <p:clrMap bg1="lt1" tx1="dk1" bg2="lt2" tx2="dk2" accent1="accent1" accent2="accent2" accent3="accent3" accent4="accent4" accent5="accent5" accent6="accent6" hlink="hlink" folHlink="folHlink"/>
  <p:sldLayoutIdLst>
    <p:sldLayoutId id="2147484676" r:id="rId1"/>
    <p:sldLayoutId id="2147484727" r:id="rId2"/>
  </p:sldLayoutIdLst>
  <p:hf hdr="0" dt="0"/>
  <p:txStyles>
    <p:titleStyle>
      <a:lvl1pPr algn="l" rtl="0" eaLnBrk="1" fontAlgn="base" hangingPunct="1">
        <a:lnSpc>
          <a:spcPct val="90000"/>
        </a:lnSpc>
        <a:spcBef>
          <a:spcPct val="0"/>
        </a:spcBef>
        <a:spcAft>
          <a:spcPct val="0"/>
        </a:spcAft>
        <a:defRPr sz="3600" kern="1200">
          <a:solidFill>
            <a:schemeClr val="bg1"/>
          </a:solidFill>
          <a:latin typeface="+mj-lt"/>
          <a:ea typeface="ＭＳ Ｐゴシック" charset="0"/>
          <a:cs typeface="+mj-cs"/>
        </a:defRPr>
      </a:lvl1pPr>
      <a:lvl2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2pPr>
      <a:lvl3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3pPr>
      <a:lvl4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4pPr>
      <a:lvl5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5pPr>
      <a:lvl6pPr marL="457200" algn="l" rtl="0" eaLnBrk="1" fontAlgn="base" hangingPunct="1">
        <a:lnSpc>
          <a:spcPct val="90000"/>
        </a:lnSpc>
        <a:spcBef>
          <a:spcPct val="0"/>
        </a:spcBef>
        <a:spcAft>
          <a:spcPct val="0"/>
        </a:spcAft>
        <a:defRPr sz="3600">
          <a:solidFill>
            <a:schemeClr val="bg1"/>
          </a:solidFill>
          <a:latin typeface="Arial" charset="0"/>
        </a:defRPr>
      </a:lvl6pPr>
      <a:lvl7pPr marL="914400" algn="l" rtl="0" eaLnBrk="1" fontAlgn="base" hangingPunct="1">
        <a:lnSpc>
          <a:spcPct val="90000"/>
        </a:lnSpc>
        <a:spcBef>
          <a:spcPct val="0"/>
        </a:spcBef>
        <a:spcAft>
          <a:spcPct val="0"/>
        </a:spcAft>
        <a:defRPr sz="3600">
          <a:solidFill>
            <a:schemeClr val="bg1"/>
          </a:solidFill>
          <a:latin typeface="Arial" charset="0"/>
        </a:defRPr>
      </a:lvl7pPr>
      <a:lvl8pPr marL="1371600" algn="l" rtl="0" eaLnBrk="1" fontAlgn="base" hangingPunct="1">
        <a:lnSpc>
          <a:spcPct val="90000"/>
        </a:lnSpc>
        <a:spcBef>
          <a:spcPct val="0"/>
        </a:spcBef>
        <a:spcAft>
          <a:spcPct val="0"/>
        </a:spcAft>
        <a:defRPr sz="3600">
          <a:solidFill>
            <a:schemeClr val="bg1"/>
          </a:solidFill>
          <a:latin typeface="Arial" charset="0"/>
        </a:defRPr>
      </a:lvl8pPr>
      <a:lvl9pPr marL="1828800" algn="l" rtl="0" eaLnBrk="1" fontAlgn="base" hangingPunct="1">
        <a:lnSpc>
          <a:spcPct val="90000"/>
        </a:lnSpc>
        <a:spcBef>
          <a:spcPct val="0"/>
        </a:spcBef>
        <a:spcAft>
          <a:spcPct val="0"/>
        </a:spcAft>
        <a:defRPr sz="3600">
          <a:solidFill>
            <a:schemeClr val="bg1"/>
          </a:solidFill>
          <a:latin typeface="Arial" charset="0"/>
        </a:defRPr>
      </a:lvl9pPr>
    </p:titleStyle>
    <p:bodyStyle>
      <a:lvl1pPr marL="228600" indent="-228600" algn="l" rtl="0" eaLnBrk="1" fontAlgn="base" hangingPunct="1">
        <a:lnSpc>
          <a:spcPct val="90000"/>
        </a:lnSpc>
        <a:spcBef>
          <a:spcPts val="1000"/>
        </a:spcBef>
        <a:spcAft>
          <a:spcPct val="0"/>
        </a:spcAft>
        <a:buFont typeface="Arial" charset="0"/>
        <a:buChar char="•"/>
        <a:defRPr sz="2400" kern="1200">
          <a:solidFill>
            <a:schemeClr val="bg1"/>
          </a:solidFill>
          <a:latin typeface="+mn-lt"/>
          <a:ea typeface="ＭＳ Ｐゴシック" charset="0"/>
          <a:cs typeface="+mn-cs"/>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4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27" r:id="rId1"/>
    <p:sldLayoutId id="2147484424" r:id="rId2"/>
  </p:sldLayoutIdLst>
  <p:hf hdr="0" dt="0"/>
  <p:txStyles>
    <p:titleStyle>
      <a:lvl1pPr algn="l" rtl="0" eaLnBrk="1" fontAlgn="base" hangingPunct="1">
        <a:lnSpc>
          <a:spcPct val="90000"/>
        </a:lnSpc>
        <a:spcBef>
          <a:spcPct val="0"/>
        </a:spcBef>
        <a:spcAft>
          <a:spcPct val="0"/>
        </a:spcAft>
        <a:defRPr sz="3600" kern="1200">
          <a:solidFill>
            <a:schemeClr val="bg1"/>
          </a:solidFill>
          <a:latin typeface="+mj-lt"/>
          <a:ea typeface="ＭＳ Ｐゴシック" charset="0"/>
          <a:cs typeface="+mj-cs"/>
        </a:defRPr>
      </a:lvl1pPr>
      <a:lvl2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2pPr>
      <a:lvl3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3pPr>
      <a:lvl4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4pPr>
      <a:lvl5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5pPr>
      <a:lvl6pPr marL="457200" algn="l" rtl="0" eaLnBrk="1" fontAlgn="base" hangingPunct="1">
        <a:lnSpc>
          <a:spcPct val="90000"/>
        </a:lnSpc>
        <a:spcBef>
          <a:spcPct val="0"/>
        </a:spcBef>
        <a:spcAft>
          <a:spcPct val="0"/>
        </a:spcAft>
        <a:defRPr sz="3600">
          <a:solidFill>
            <a:schemeClr val="bg1"/>
          </a:solidFill>
          <a:latin typeface="Arial" charset="0"/>
        </a:defRPr>
      </a:lvl6pPr>
      <a:lvl7pPr marL="914400" algn="l" rtl="0" eaLnBrk="1" fontAlgn="base" hangingPunct="1">
        <a:lnSpc>
          <a:spcPct val="90000"/>
        </a:lnSpc>
        <a:spcBef>
          <a:spcPct val="0"/>
        </a:spcBef>
        <a:spcAft>
          <a:spcPct val="0"/>
        </a:spcAft>
        <a:defRPr sz="3600">
          <a:solidFill>
            <a:schemeClr val="bg1"/>
          </a:solidFill>
          <a:latin typeface="Arial" charset="0"/>
        </a:defRPr>
      </a:lvl7pPr>
      <a:lvl8pPr marL="1371600" algn="l" rtl="0" eaLnBrk="1" fontAlgn="base" hangingPunct="1">
        <a:lnSpc>
          <a:spcPct val="90000"/>
        </a:lnSpc>
        <a:spcBef>
          <a:spcPct val="0"/>
        </a:spcBef>
        <a:spcAft>
          <a:spcPct val="0"/>
        </a:spcAft>
        <a:defRPr sz="3600">
          <a:solidFill>
            <a:schemeClr val="bg1"/>
          </a:solidFill>
          <a:latin typeface="Arial" charset="0"/>
        </a:defRPr>
      </a:lvl8pPr>
      <a:lvl9pPr marL="1828800" algn="l" rtl="0" eaLnBrk="1" fontAlgn="base" hangingPunct="1">
        <a:lnSpc>
          <a:spcPct val="90000"/>
        </a:lnSpc>
        <a:spcBef>
          <a:spcPct val="0"/>
        </a:spcBef>
        <a:spcAft>
          <a:spcPct val="0"/>
        </a:spcAft>
        <a:defRPr sz="3600">
          <a:solidFill>
            <a:schemeClr val="bg1"/>
          </a:solidFill>
          <a:latin typeface="Arial" charset="0"/>
        </a:defRPr>
      </a:lvl9pPr>
    </p:titleStyle>
    <p:bodyStyle>
      <a:lvl1pPr marL="228600" indent="-228600" algn="l" rtl="0" eaLnBrk="1" fontAlgn="base" hangingPunct="1">
        <a:lnSpc>
          <a:spcPct val="90000"/>
        </a:lnSpc>
        <a:spcBef>
          <a:spcPts val="1000"/>
        </a:spcBef>
        <a:spcAft>
          <a:spcPct val="0"/>
        </a:spcAft>
        <a:buFont typeface="Arial" charset="0"/>
        <a:buChar char="•"/>
        <a:defRPr sz="2400" kern="1200">
          <a:solidFill>
            <a:schemeClr val="bg1"/>
          </a:solidFill>
          <a:latin typeface="+mn-lt"/>
          <a:ea typeface="ＭＳ Ｐゴシック" charset="0"/>
          <a:cs typeface="+mn-cs"/>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82538"/>
        </a:solidFill>
        <a:effectLst/>
      </p:bgPr>
    </p:bg>
    <p:spTree>
      <p:nvGrpSpPr>
        <p:cNvPr id="1" name=""/>
        <p:cNvGrpSpPr/>
        <p:nvPr/>
      </p:nvGrpSpPr>
      <p:grpSpPr>
        <a:xfrm>
          <a:off x="0" y="0"/>
          <a:ext cx="0" cy="0"/>
          <a:chOff x="0" y="0"/>
          <a:chExt cx="0" cy="0"/>
        </a:xfrm>
      </p:grpSpPr>
      <p:pic>
        <p:nvPicPr>
          <p:cNvPr id="6" name="Bilde 5" descr="Et bilde som inneholder vektorgrafikk&#10;&#10;&#10;&#10;Automatisk generert beskrivelse">
            <a:extLst>
              <a:ext uri="{FF2B5EF4-FFF2-40B4-BE49-F238E27FC236}">
                <a16:creationId xmlns:a16="http://schemas.microsoft.com/office/drawing/2014/main" id="{03A67594-0E6C-984F-BCE8-AD58D5C0839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20160"/>
          <a:stretch/>
        </p:blipFill>
        <p:spPr>
          <a:xfrm>
            <a:off x="873890" y="0"/>
            <a:ext cx="10307583" cy="6858000"/>
          </a:xfrm>
          <a:prstGeom prst="rect">
            <a:avLst/>
          </a:prstGeom>
        </p:spPr>
      </p:pic>
    </p:spTree>
    <p:extLst>
      <p:ext uri="{BB962C8B-B14F-4D97-AF65-F5344CB8AC3E}">
        <p14:creationId xmlns:p14="http://schemas.microsoft.com/office/powerpoint/2010/main" val="741348970"/>
      </p:ext>
    </p:extLst>
  </p:cSld>
  <p:clrMap bg1="lt1" tx1="dk1" bg2="lt2" tx2="dk2" accent1="accent1" accent2="accent2" accent3="accent3" accent4="accent4" accent5="accent5" accent6="accent6" hlink="hlink" folHlink="folHlink"/>
  <p:sldLayoutIdLst>
    <p:sldLayoutId id="2147484516" r:id="rId1"/>
    <p:sldLayoutId id="2147484721" r:id="rId2"/>
  </p:sldLayoutIdLst>
  <p:hf hdr="0" dt="0"/>
  <p:txStyles>
    <p:titleStyle>
      <a:lvl1pPr algn="l" rtl="0" eaLnBrk="1" fontAlgn="base" hangingPunct="1">
        <a:lnSpc>
          <a:spcPct val="90000"/>
        </a:lnSpc>
        <a:spcBef>
          <a:spcPct val="0"/>
        </a:spcBef>
        <a:spcAft>
          <a:spcPct val="0"/>
        </a:spcAft>
        <a:defRPr sz="3600" kern="1200">
          <a:solidFill>
            <a:schemeClr val="bg1"/>
          </a:solidFill>
          <a:latin typeface="+mj-lt"/>
          <a:ea typeface="ＭＳ Ｐゴシック" charset="0"/>
          <a:cs typeface="+mj-cs"/>
        </a:defRPr>
      </a:lvl1pPr>
      <a:lvl2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2pPr>
      <a:lvl3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3pPr>
      <a:lvl4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4pPr>
      <a:lvl5pPr algn="l" rtl="0" eaLnBrk="1" fontAlgn="base" hangingPunct="1">
        <a:lnSpc>
          <a:spcPct val="90000"/>
        </a:lnSpc>
        <a:spcBef>
          <a:spcPct val="0"/>
        </a:spcBef>
        <a:spcAft>
          <a:spcPct val="0"/>
        </a:spcAft>
        <a:defRPr sz="3600">
          <a:solidFill>
            <a:schemeClr val="bg1"/>
          </a:solidFill>
          <a:latin typeface="Arial" charset="0"/>
          <a:ea typeface="ＭＳ Ｐゴシック" charset="0"/>
        </a:defRPr>
      </a:lvl5pPr>
      <a:lvl6pPr marL="457200" algn="l" rtl="0" eaLnBrk="1" fontAlgn="base" hangingPunct="1">
        <a:lnSpc>
          <a:spcPct val="90000"/>
        </a:lnSpc>
        <a:spcBef>
          <a:spcPct val="0"/>
        </a:spcBef>
        <a:spcAft>
          <a:spcPct val="0"/>
        </a:spcAft>
        <a:defRPr sz="3600">
          <a:solidFill>
            <a:schemeClr val="bg1"/>
          </a:solidFill>
          <a:latin typeface="Arial" charset="0"/>
        </a:defRPr>
      </a:lvl6pPr>
      <a:lvl7pPr marL="914400" algn="l" rtl="0" eaLnBrk="1" fontAlgn="base" hangingPunct="1">
        <a:lnSpc>
          <a:spcPct val="90000"/>
        </a:lnSpc>
        <a:spcBef>
          <a:spcPct val="0"/>
        </a:spcBef>
        <a:spcAft>
          <a:spcPct val="0"/>
        </a:spcAft>
        <a:defRPr sz="3600">
          <a:solidFill>
            <a:schemeClr val="bg1"/>
          </a:solidFill>
          <a:latin typeface="Arial" charset="0"/>
        </a:defRPr>
      </a:lvl7pPr>
      <a:lvl8pPr marL="1371600" algn="l" rtl="0" eaLnBrk="1" fontAlgn="base" hangingPunct="1">
        <a:lnSpc>
          <a:spcPct val="90000"/>
        </a:lnSpc>
        <a:spcBef>
          <a:spcPct val="0"/>
        </a:spcBef>
        <a:spcAft>
          <a:spcPct val="0"/>
        </a:spcAft>
        <a:defRPr sz="3600">
          <a:solidFill>
            <a:schemeClr val="bg1"/>
          </a:solidFill>
          <a:latin typeface="Arial" charset="0"/>
        </a:defRPr>
      </a:lvl8pPr>
      <a:lvl9pPr marL="1828800" algn="l" rtl="0" eaLnBrk="1" fontAlgn="base" hangingPunct="1">
        <a:lnSpc>
          <a:spcPct val="90000"/>
        </a:lnSpc>
        <a:spcBef>
          <a:spcPct val="0"/>
        </a:spcBef>
        <a:spcAft>
          <a:spcPct val="0"/>
        </a:spcAft>
        <a:defRPr sz="3600">
          <a:solidFill>
            <a:schemeClr val="bg1"/>
          </a:solidFill>
          <a:latin typeface="Arial" charset="0"/>
        </a:defRPr>
      </a:lvl9pPr>
    </p:titleStyle>
    <p:bodyStyle>
      <a:lvl1pPr marL="228600" indent="-228600" algn="l" rtl="0" eaLnBrk="1" fontAlgn="base" hangingPunct="1">
        <a:lnSpc>
          <a:spcPct val="90000"/>
        </a:lnSpc>
        <a:spcBef>
          <a:spcPts val="1000"/>
        </a:spcBef>
        <a:spcAft>
          <a:spcPct val="0"/>
        </a:spcAft>
        <a:buFont typeface="Arial" charset="0"/>
        <a:buChar char="•"/>
        <a:defRPr sz="2400" kern="1200">
          <a:solidFill>
            <a:schemeClr val="bg1"/>
          </a:solidFill>
          <a:latin typeface="+mn-lt"/>
          <a:ea typeface="ＭＳ Ｐゴシック" charset="0"/>
          <a:cs typeface="+mn-cs"/>
        </a:defRPr>
      </a:lvl1pPr>
      <a:lvl2pPr marL="685800" indent="-228600" algn="l" rtl="0" eaLnBrk="1" fontAlgn="base" hangingPunct="1">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1" fontAlgn="base" hangingPunct="1">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1" fontAlgn="base" hangingPunct="1">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jpeg"/><Relationship Id="rId19" Type="http://schemas.openxmlformats.org/officeDocument/2006/relationships/image" Target="../media/image32.pn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 Id="rId22"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55.jp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92A5573-8940-4677-BD8C-9E4016B37CC3}"/>
              </a:ext>
            </a:extLst>
          </p:cNvPr>
          <p:cNvSpPr>
            <a:spLocks noGrp="1"/>
          </p:cNvSpPr>
          <p:nvPr>
            <p:ph type="ctrTitle"/>
          </p:nvPr>
        </p:nvSpPr>
        <p:spPr/>
        <p:txBody>
          <a:bodyPr/>
          <a:lstStyle/>
          <a:p>
            <a:r>
              <a:rPr lang="nb-NO" dirty="0"/>
              <a:t>Miljøfyrtårn</a:t>
            </a:r>
          </a:p>
        </p:txBody>
      </p:sp>
    </p:spTree>
    <p:extLst>
      <p:ext uri="{BB962C8B-B14F-4D97-AF65-F5344CB8AC3E}">
        <p14:creationId xmlns:p14="http://schemas.microsoft.com/office/powerpoint/2010/main" val="220786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person, stående, mann, utendørs&#10;&#10;Beskrivelse som er generert med svært høy visshet">
            <a:extLst>
              <a:ext uri="{FF2B5EF4-FFF2-40B4-BE49-F238E27FC236}">
                <a16:creationId xmlns:a16="http://schemas.microsoft.com/office/drawing/2014/main" id="{A26A1E8B-1953-49E3-820B-E6C04468CBE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4" name="Tittel 3">
            <a:extLst>
              <a:ext uri="{FF2B5EF4-FFF2-40B4-BE49-F238E27FC236}">
                <a16:creationId xmlns:a16="http://schemas.microsoft.com/office/drawing/2014/main" id="{35D8AB02-3CB7-4C10-988E-8C704D305F4A}"/>
              </a:ext>
            </a:extLst>
          </p:cNvPr>
          <p:cNvSpPr>
            <a:spLocks noGrp="1"/>
          </p:cNvSpPr>
          <p:nvPr>
            <p:ph type="ctrTitle"/>
          </p:nvPr>
        </p:nvSpPr>
        <p:spPr>
          <a:xfrm>
            <a:off x="914400" y="1513317"/>
            <a:ext cx="5724525" cy="3831366"/>
          </a:xfrm>
        </p:spPr>
        <p:txBody>
          <a:bodyPr>
            <a:normAutofit/>
          </a:bodyPr>
          <a:lstStyle/>
          <a:p>
            <a:pPr algn="ctr"/>
            <a:r>
              <a:rPr lang="nb-NO" dirty="0">
                <a:solidFill>
                  <a:schemeClr val="bg1"/>
                </a:solidFill>
              </a:rPr>
              <a:t>Sertifisering gjennom tredjepartskontroll</a:t>
            </a:r>
          </a:p>
        </p:txBody>
      </p:sp>
    </p:spTree>
    <p:extLst>
      <p:ext uri="{BB962C8B-B14F-4D97-AF65-F5344CB8AC3E}">
        <p14:creationId xmlns:p14="http://schemas.microsoft.com/office/powerpoint/2010/main" val="3735252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B932A-D5A1-4BA2-AFCC-4DDCDA631900}"/>
              </a:ext>
            </a:extLst>
          </p:cNvPr>
          <p:cNvSpPr>
            <a:spLocks noGrp="1"/>
          </p:cNvSpPr>
          <p:nvPr>
            <p:ph type="title"/>
          </p:nvPr>
        </p:nvSpPr>
        <p:spPr/>
        <p:txBody>
          <a:bodyPr/>
          <a:lstStyle/>
          <a:p>
            <a:r>
              <a:rPr lang="nb-NO" dirty="0"/>
              <a:t>Prisoverslag</a:t>
            </a:r>
          </a:p>
        </p:txBody>
      </p:sp>
    </p:spTree>
    <p:extLst>
      <p:ext uri="{BB962C8B-B14F-4D97-AF65-F5344CB8AC3E}">
        <p14:creationId xmlns:p14="http://schemas.microsoft.com/office/powerpoint/2010/main" val="1486925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8512CA-CD2A-4097-839C-7FFFB9B72CA0}"/>
              </a:ext>
            </a:extLst>
          </p:cNvPr>
          <p:cNvSpPr>
            <a:spLocks noGrp="1"/>
          </p:cNvSpPr>
          <p:nvPr>
            <p:ph type="title"/>
          </p:nvPr>
        </p:nvSpPr>
        <p:spPr/>
        <p:txBody>
          <a:bodyPr/>
          <a:lstStyle/>
          <a:p>
            <a:r>
              <a:rPr lang="nb-NO" dirty="0"/>
              <a:t>Tilbud</a:t>
            </a:r>
          </a:p>
        </p:txBody>
      </p:sp>
    </p:spTree>
    <p:extLst>
      <p:ext uri="{BB962C8B-B14F-4D97-AF65-F5344CB8AC3E}">
        <p14:creationId xmlns:p14="http://schemas.microsoft.com/office/powerpoint/2010/main" val="151107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ADEDE4-6514-49E9-BE0B-49E77537942D}"/>
              </a:ext>
            </a:extLst>
          </p:cNvPr>
          <p:cNvSpPr>
            <a:spLocks noGrp="1"/>
          </p:cNvSpPr>
          <p:nvPr>
            <p:ph type="ctrTitle"/>
          </p:nvPr>
        </p:nvSpPr>
        <p:spPr/>
        <p:txBody>
          <a:bodyPr/>
          <a:lstStyle/>
          <a:p>
            <a:r>
              <a:rPr lang="nb-NO" dirty="0"/>
              <a:t>Hvorfor Miljøfyrtårn?</a:t>
            </a:r>
          </a:p>
        </p:txBody>
      </p:sp>
      <p:sp>
        <p:nvSpPr>
          <p:cNvPr id="3" name="Plassholder for tekst 2">
            <a:extLst>
              <a:ext uri="{FF2B5EF4-FFF2-40B4-BE49-F238E27FC236}">
                <a16:creationId xmlns:a16="http://schemas.microsoft.com/office/drawing/2014/main" id="{D43542D7-C4BC-4BAA-AA36-2CE5CCB83D9C}"/>
              </a:ext>
            </a:extLst>
          </p:cNvPr>
          <p:cNvSpPr>
            <a:spLocks noGrp="1"/>
          </p:cNvSpPr>
          <p:nvPr>
            <p:ph type="body" sz="quarter" idx="11"/>
          </p:nvPr>
        </p:nvSpPr>
        <p:spPr/>
        <p:txBody>
          <a:bodyPr/>
          <a:lstStyle/>
          <a:p>
            <a:r>
              <a:rPr lang="nb-NO" dirty="0"/>
              <a:t>Bærekraft lønner seg …</a:t>
            </a:r>
          </a:p>
        </p:txBody>
      </p:sp>
    </p:spTree>
    <p:extLst>
      <p:ext uri="{BB962C8B-B14F-4D97-AF65-F5344CB8AC3E}">
        <p14:creationId xmlns:p14="http://schemas.microsoft.com/office/powerpoint/2010/main" val="2115336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8D222FF-E49C-4550-BE94-5F8EE2723205}"/>
              </a:ext>
            </a:extLst>
          </p:cNvPr>
          <p:cNvSpPr>
            <a:spLocks noGrp="1"/>
          </p:cNvSpPr>
          <p:nvPr>
            <p:ph type="body" sz="quarter" idx="11"/>
          </p:nvPr>
        </p:nvSpPr>
        <p:spPr/>
        <p:txBody>
          <a:bodyPr/>
          <a:lstStyle/>
          <a:p>
            <a:r>
              <a:rPr lang="nb-NO" dirty="0">
                <a:solidFill>
                  <a:schemeClr val="accent3"/>
                </a:solidFill>
              </a:rPr>
              <a:t>av Miljøfyrtårn-sertifiserte virksomheter opplever i stor grad miljøforbedringer</a:t>
            </a:r>
          </a:p>
          <a:p>
            <a:r>
              <a:rPr lang="nb-NO" sz="1600" b="0" dirty="0">
                <a:solidFill>
                  <a:schemeClr val="accent3"/>
                </a:solidFill>
              </a:rPr>
              <a:t>Miljøfyrtårn-kundeundersøkelse 2020</a:t>
            </a:r>
          </a:p>
          <a:p>
            <a:endParaRPr lang="nb-NO" dirty="0"/>
          </a:p>
        </p:txBody>
      </p:sp>
      <p:sp>
        <p:nvSpPr>
          <p:cNvPr id="3" name="Tittel 2">
            <a:extLst>
              <a:ext uri="{FF2B5EF4-FFF2-40B4-BE49-F238E27FC236}">
                <a16:creationId xmlns:a16="http://schemas.microsoft.com/office/drawing/2014/main" id="{9858942A-4A26-49B9-8EB4-877B87C76935}"/>
              </a:ext>
            </a:extLst>
          </p:cNvPr>
          <p:cNvSpPr>
            <a:spLocks noGrp="1"/>
          </p:cNvSpPr>
          <p:nvPr>
            <p:ph type="ctrTitle"/>
          </p:nvPr>
        </p:nvSpPr>
        <p:spPr/>
        <p:txBody>
          <a:bodyPr/>
          <a:lstStyle/>
          <a:p>
            <a:r>
              <a:rPr lang="nb-NO" sz="24000" dirty="0">
                <a:solidFill>
                  <a:schemeClr val="bg2"/>
                </a:solidFill>
              </a:rPr>
              <a:t>77 %</a:t>
            </a:r>
          </a:p>
        </p:txBody>
      </p:sp>
    </p:spTree>
    <p:extLst>
      <p:ext uri="{BB962C8B-B14F-4D97-AF65-F5344CB8AC3E}">
        <p14:creationId xmlns:p14="http://schemas.microsoft.com/office/powerpoint/2010/main" val="61686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8D222FF-E49C-4550-BE94-5F8EE2723205}"/>
              </a:ext>
            </a:extLst>
          </p:cNvPr>
          <p:cNvSpPr>
            <a:spLocks noGrp="1"/>
          </p:cNvSpPr>
          <p:nvPr>
            <p:ph type="body" sz="quarter" idx="11"/>
          </p:nvPr>
        </p:nvSpPr>
        <p:spPr/>
        <p:txBody>
          <a:bodyPr/>
          <a:lstStyle/>
          <a:p>
            <a:r>
              <a:rPr lang="nb-NO" dirty="0">
                <a:solidFill>
                  <a:schemeClr val="bg2"/>
                </a:solidFill>
              </a:rPr>
              <a:t>er positivt innstilt til bedrifter med miljøsertifisering</a:t>
            </a:r>
          </a:p>
          <a:p>
            <a:r>
              <a:rPr lang="nb-NO" sz="1600" b="0" dirty="0" err="1">
                <a:solidFill>
                  <a:schemeClr val="bg2"/>
                </a:solidFill>
              </a:rPr>
              <a:t>ResponsAnalyse</a:t>
            </a:r>
            <a:r>
              <a:rPr lang="nb-NO" sz="1600" b="0" dirty="0">
                <a:solidFill>
                  <a:schemeClr val="bg2"/>
                </a:solidFill>
              </a:rPr>
              <a:t> 2018</a:t>
            </a:r>
          </a:p>
          <a:p>
            <a:endParaRPr lang="nb-NO" dirty="0"/>
          </a:p>
        </p:txBody>
      </p:sp>
      <p:sp>
        <p:nvSpPr>
          <p:cNvPr id="3" name="Tittel 2">
            <a:extLst>
              <a:ext uri="{FF2B5EF4-FFF2-40B4-BE49-F238E27FC236}">
                <a16:creationId xmlns:a16="http://schemas.microsoft.com/office/drawing/2014/main" id="{9858942A-4A26-49B9-8EB4-877B87C76935}"/>
              </a:ext>
            </a:extLst>
          </p:cNvPr>
          <p:cNvSpPr>
            <a:spLocks noGrp="1"/>
          </p:cNvSpPr>
          <p:nvPr>
            <p:ph type="ctrTitle"/>
          </p:nvPr>
        </p:nvSpPr>
        <p:spPr/>
        <p:txBody>
          <a:bodyPr/>
          <a:lstStyle/>
          <a:p>
            <a:r>
              <a:rPr lang="nb-NO" sz="24000" dirty="0">
                <a:solidFill>
                  <a:schemeClr val="accent3"/>
                </a:solidFill>
              </a:rPr>
              <a:t>71 %</a:t>
            </a:r>
          </a:p>
        </p:txBody>
      </p:sp>
    </p:spTree>
    <p:extLst>
      <p:ext uri="{BB962C8B-B14F-4D97-AF65-F5344CB8AC3E}">
        <p14:creationId xmlns:p14="http://schemas.microsoft.com/office/powerpoint/2010/main" val="3692749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8D222FF-E49C-4550-BE94-5F8EE2723205}"/>
              </a:ext>
            </a:extLst>
          </p:cNvPr>
          <p:cNvSpPr>
            <a:spLocks noGrp="1"/>
          </p:cNvSpPr>
          <p:nvPr>
            <p:ph type="body" sz="quarter" idx="11"/>
          </p:nvPr>
        </p:nvSpPr>
        <p:spPr/>
        <p:txBody>
          <a:bodyPr/>
          <a:lstStyle/>
          <a:p>
            <a:r>
              <a:rPr lang="nb-NO" dirty="0"/>
              <a:t>foretrekker å kjøpe produkter og tjenester fra bedrifter som er miljøsertifisert</a:t>
            </a:r>
          </a:p>
          <a:p>
            <a:r>
              <a:rPr lang="nb-NO" sz="1600" b="0" dirty="0" err="1"/>
              <a:t>ResponsAnalyse</a:t>
            </a:r>
            <a:r>
              <a:rPr lang="nb-NO" sz="1600" b="0" dirty="0"/>
              <a:t> 2018</a:t>
            </a:r>
          </a:p>
          <a:p>
            <a:endParaRPr lang="nb-NO" dirty="0"/>
          </a:p>
        </p:txBody>
      </p:sp>
      <p:sp>
        <p:nvSpPr>
          <p:cNvPr id="3" name="Tittel 2">
            <a:extLst>
              <a:ext uri="{FF2B5EF4-FFF2-40B4-BE49-F238E27FC236}">
                <a16:creationId xmlns:a16="http://schemas.microsoft.com/office/drawing/2014/main" id="{9858942A-4A26-49B9-8EB4-877B87C76935}"/>
              </a:ext>
            </a:extLst>
          </p:cNvPr>
          <p:cNvSpPr>
            <a:spLocks noGrp="1"/>
          </p:cNvSpPr>
          <p:nvPr>
            <p:ph type="ctrTitle"/>
          </p:nvPr>
        </p:nvSpPr>
        <p:spPr/>
        <p:txBody>
          <a:bodyPr/>
          <a:lstStyle/>
          <a:p>
            <a:r>
              <a:rPr lang="nb-NO" sz="24000" dirty="0">
                <a:solidFill>
                  <a:schemeClr val="accent1"/>
                </a:solidFill>
              </a:rPr>
              <a:t>75 %</a:t>
            </a:r>
          </a:p>
        </p:txBody>
      </p:sp>
    </p:spTree>
    <p:extLst>
      <p:ext uri="{BB962C8B-B14F-4D97-AF65-F5344CB8AC3E}">
        <p14:creationId xmlns:p14="http://schemas.microsoft.com/office/powerpoint/2010/main" val="383901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EDF9B5-56CA-4A09-A669-E030E86D43BF}"/>
              </a:ext>
            </a:extLst>
          </p:cNvPr>
          <p:cNvSpPr>
            <a:spLocks noGrp="1"/>
          </p:cNvSpPr>
          <p:nvPr>
            <p:ph type="ctrTitle"/>
          </p:nvPr>
        </p:nvSpPr>
        <p:spPr/>
        <p:txBody>
          <a:bodyPr/>
          <a:lstStyle/>
          <a:p>
            <a:br>
              <a:rPr lang="nb-NO" dirty="0"/>
            </a:br>
            <a:r>
              <a:rPr lang="nb-NO" dirty="0"/>
              <a:t>Smarte verktøy.</a:t>
            </a:r>
            <a:br>
              <a:rPr lang="nb-NO" dirty="0"/>
            </a:br>
            <a:r>
              <a:rPr lang="nb-NO" dirty="0"/>
              <a:t>Konkrete tiltak.</a:t>
            </a:r>
          </a:p>
        </p:txBody>
      </p:sp>
    </p:spTree>
    <p:extLst>
      <p:ext uri="{BB962C8B-B14F-4D97-AF65-F5344CB8AC3E}">
        <p14:creationId xmlns:p14="http://schemas.microsoft.com/office/powerpoint/2010/main" val="2799919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784F717-2967-4F0E-80B5-8E9138097C56}"/>
              </a:ext>
            </a:extLst>
          </p:cNvPr>
          <p:cNvPicPr>
            <a:picLocks noGrp="1" noChangeAspect="1"/>
          </p:cNvPicPr>
          <p:nvPr>
            <p:ph idx="10"/>
          </p:nvPr>
        </p:nvPicPr>
        <p:blipFill rotWithShape="1">
          <a:blip r:embed="rId3" cstate="screen">
            <a:extLst>
              <a:ext uri="{28A0092B-C50C-407E-A947-70E740481C1C}">
                <a14:useLocalDpi xmlns:a14="http://schemas.microsoft.com/office/drawing/2010/main"/>
              </a:ext>
            </a:extLst>
          </a:blip>
          <a:srcRect/>
          <a:stretch/>
        </p:blipFill>
        <p:spPr>
          <a:xfrm>
            <a:off x="0" y="0"/>
            <a:ext cx="6096001" cy="6858000"/>
          </a:xfrm>
        </p:spPr>
      </p:pic>
      <p:sp>
        <p:nvSpPr>
          <p:cNvPr id="3" name="Plassholder for tekst 2">
            <a:extLst>
              <a:ext uri="{FF2B5EF4-FFF2-40B4-BE49-F238E27FC236}">
                <a16:creationId xmlns:a16="http://schemas.microsoft.com/office/drawing/2014/main" id="{917CED1C-7B99-4C67-A985-FC116787159C}"/>
              </a:ext>
            </a:extLst>
          </p:cNvPr>
          <p:cNvSpPr>
            <a:spLocks noGrp="1"/>
          </p:cNvSpPr>
          <p:nvPr>
            <p:ph type="body" sz="quarter" idx="11"/>
          </p:nvPr>
        </p:nvSpPr>
        <p:spPr>
          <a:xfrm>
            <a:off x="6483350" y="1350169"/>
            <a:ext cx="5265738" cy="4157662"/>
          </a:xfrm>
        </p:spPr>
        <p:txBody>
          <a:bodyPr anchor="ctr"/>
          <a:lstStyle/>
          <a:p>
            <a:pPr algn="ctr"/>
            <a:r>
              <a:rPr lang="nb-NO" sz="4200" dirty="0"/>
              <a:t>Årlig måling av miljøprestasjoner + klimaregnskap</a:t>
            </a:r>
          </a:p>
        </p:txBody>
      </p:sp>
      <p:pic>
        <p:nvPicPr>
          <p:cNvPr id="4" name="Bilde 3" descr="Et bilde som inneholder person&#10;&#10;Beskrivelse som er generert med svært høy visshet">
            <a:extLst>
              <a:ext uri="{FF2B5EF4-FFF2-40B4-BE49-F238E27FC236}">
                <a16:creationId xmlns:a16="http://schemas.microsoft.com/office/drawing/2014/main" id="{F765F5A8-E190-42CF-BD34-8C1CBD9428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4066420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459AFD-5A8F-4920-A856-8C3E0A349523}"/>
              </a:ext>
            </a:extLst>
          </p:cNvPr>
          <p:cNvSpPr>
            <a:spLocks noGrp="1"/>
          </p:cNvSpPr>
          <p:nvPr>
            <p:ph type="ctrTitle"/>
          </p:nvPr>
        </p:nvSpPr>
        <p:spPr/>
        <p:txBody>
          <a:bodyPr/>
          <a:lstStyle/>
          <a:p>
            <a:r>
              <a:rPr lang="nb-NO" dirty="0"/>
              <a:t>Lønnsomme resultater</a:t>
            </a:r>
          </a:p>
        </p:txBody>
      </p:sp>
    </p:spTree>
    <p:extLst>
      <p:ext uri="{BB962C8B-B14F-4D97-AF65-F5344CB8AC3E}">
        <p14:creationId xmlns:p14="http://schemas.microsoft.com/office/powerpoint/2010/main" val="329960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1AF4AA-CC07-4BDF-8170-7F01BC2F5D56}"/>
              </a:ext>
            </a:extLst>
          </p:cNvPr>
          <p:cNvSpPr>
            <a:spLocks noGrp="1"/>
          </p:cNvSpPr>
          <p:nvPr>
            <p:ph type="ctrTitle"/>
          </p:nvPr>
        </p:nvSpPr>
        <p:spPr/>
        <p:txBody>
          <a:bodyPr/>
          <a:lstStyle/>
          <a:p>
            <a:r>
              <a:rPr lang="nb-NO" dirty="0">
                <a:solidFill>
                  <a:schemeClr val="bg2"/>
                </a:solidFill>
              </a:rPr>
              <a:t>Agenda</a:t>
            </a:r>
            <a:br>
              <a:rPr lang="nb-NO" dirty="0">
                <a:solidFill>
                  <a:schemeClr val="bg2"/>
                </a:solidFill>
              </a:rPr>
            </a:br>
            <a:br>
              <a:rPr lang="nb-NO" dirty="0">
                <a:solidFill>
                  <a:schemeClr val="bg2"/>
                </a:solidFill>
              </a:rPr>
            </a:br>
            <a:r>
              <a:rPr lang="nb-NO" sz="4400" b="0" dirty="0">
                <a:solidFill>
                  <a:schemeClr val="bg2"/>
                </a:solidFill>
                <a:latin typeface="Calibri" panose="020F0502020204030204" pitchFamily="34" charset="0"/>
                <a:cs typeface="Calibri" panose="020F0502020204030204" pitchFamily="34" charset="0"/>
              </a:rPr>
              <a:t>1. Kort om oss</a:t>
            </a:r>
            <a:br>
              <a:rPr lang="nb-NO" sz="4400" b="0" dirty="0">
                <a:solidFill>
                  <a:schemeClr val="bg2"/>
                </a:solidFill>
                <a:latin typeface="Calibri" panose="020F0502020204030204" pitchFamily="34" charset="0"/>
                <a:cs typeface="Calibri" panose="020F0502020204030204" pitchFamily="34" charset="0"/>
              </a:rPr>
            </a:br>
            <a:r>
              <a:rPr lang="nb-NO" sz="4400" b="0" dirty="0">
                <a:solidFill>
                  <a:schemeClr val="bg2"/>
                </a:solidFill>
                <a:latin typeface="Calibri" panose="020F0502020204030204" pitchFamily="34" charset="0"/>
                <a:cs typeface="Calibri" panose="020F0502020204030204" pitchFamily="34" charset="0"/>
              </a:rPr>
              <a:t>2. Kort om Miljøfyrtårn</a:t>
            </a:r>
            <a:br>
              <a:rPr lang="nb-NO" sz="4400" b="0" dirty="0">
                <a:solidFill>
                  <a:schemeClr val="bg2"/>
                </a:solidFill>
                <a:latin typeface="Calibri" panose="020F0502020204030204" pitchFamily="34" charset="0"/>
                <a:cs typeface="Calibri" panose="020F0502020204030204" pitchFamily="34" charset="0"/>
              </a:rPr>
            </a:br>
            <a:r>
              <a:rPr lang="nb-NO" sz="4400" b="0" dirty="0">
                <a:solidFill>
                  <a:schemeClr val="bg2"/>
                </a:solidFill>
                <a:latin typeface="Calibri" panose="020F0502020204030204" pitchFamily="34" charset="0"/>
                <a:cs typeface="Calibri" panose="020F0502020204030204" pitchFamily="34" charset="0"/>
              </a:rPr>
              <a:t>3. Muligheter</a:t>
            </a:r>
            <a:endParaRPr lang="nb-NO" dirty="0">
              <a:solidFill>
                <a:schemeClr val="bg2"/>
              </a:solidFill>
            </a:endParaRPr>
          </a:p>
        </p:txBody>
      </p:sp>
    </p:spTree>
    <p:extLst>
      <p:ext uri="{BB962C8B-B14F-4D97-AF65-F5344CB8AC3E}">
        <p14:creationId xmlns:p14="http://schemas.microsoft.com/office/powerpoint/2010/main" val="1745292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6E9C77-5002-4BBF-81A9-3585411C08A1}"/>
              </a:ext>
            </a:extLst>
          </p:cNvPr>
          <p:cNvSpPr>
            <a:spLocks noGrp="1"/>
          </p:cNvSpPr>
          <p:nvPr>
            <p:ph type="title"/>
          </p:nvPr>
        </p:nvSpPr>
        <p:spPr/>
        <p:txBody>
          <a:bodyPr/>
          <a:lstStyle/>
          <a:p>
            <a:r>
              <a:rPr lang="nb-NO" dirty="0"/>
              <a:t>Stolthet og omdømme</a:t>
            </a:r>
          </a:p>
        </p:txBody>
      </p:sp>
      <p:pic>
        <p:nvPicPr>
          <p:cNvPr id="13" name="Plassholder for bilde 12" descr="Et bilde som inneholder person, innendørs, vegg, mann&#10;&#10;Beskrivelse som er generert med svært høy visshet">
            <a:extLst>
              <a:ext uri="{FF2B5EF4-FFF2-40B4-BE49-F238E27FC236}">
                <a16:creationId xmlns:a16="http://schemas.microsoft.com/office/drawing/2014/main" id="{6A4B9200-7591-4B8F-96C1-0476423301BD}"/>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r="-43"/>
          <a:stretch/>
        </p:blipFill>
        <p:spPr>
          <a:xfrm>
            <a:off x="592088" y="1967790"/>
            <a:ext cx="11007823" cy="4269497"/>
          </a:xfrm>
        </p:spPr>
      </p:pic>
    </p:spTree>
    <p:extLst>
      <p:ext uri="{BB962C8B-B14F-4D97-AF65-F5344CB8AC3E}">
        <p14:creationId xmlns:p14="http://schemas.microsoft.com/office/powerpoint/2010/main" val="3297272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784F717-2967-4F0E-80B5-8E9138097C56}"/>
              </a:ext>
            </a:extLst>
          </p:cNvPr>
          <p:cNvPicPr>
            <a:picLocks noGrp="1" noChangeAspect="1"/>
          </p:cNvPicPr>
          <p:nvPr>
            <p:ph idx="10"/>
          </p:nvPr>
        </p:nvPicPr>
        <p:blipFill rotWithShape="1">
          <a:blip r:embed="rId3" cstate="screen">
            <a:extLst>
              <a:ext uri="{28A0092B-C50C-407E-A947-70E740481C1C}">
                <a14:useLocalDpi xmlns:a14="http://schemas.microsoft.com/office/drawing/2010/main"/>
              </a:ext>
            </a:extLst>
          </a:blip>
          <a:srcRect/>
          <a:stretch/>
        </p:blipFill>
        <p:spPr>
          <a:xfrm>
            <a:off x="6095999" y="0"/>
            <a:ext cx="6096001" cy="6858000"/>
          </a:xfrm>
        </p:spPr>
      </p:pic>
      <p:sp>
        <p:nvSpPr>
          <p:cNvPr id="3" name="Plassholder for tekst 2">
            <a:extLst>
              <a:ext uri="{FF2B5EF4-FFF2-40B4-BE49-F238E27FC236}">
                <a16:creationId xmlns:a16="http://schemas.microsoft.com/office/drawing/2014/main" id="{917CED1C-7B99-4C67-A985-FC116787159C}"/>
              </a:ext>
            </a:extLst>
          </p:cNvPr>
          <p:cNvSpPr>
            <a:spLocks noGrp="1"/>
          </p:cNvSpPr>
          <p:nvPr>
            <p:ph type="body" sz="quarter" idx="11"/>
          </p:nvPr>
        </p:nvSpPr>
        <p:spPr/>
        <p:txBody>
          <a:bodyPr anchor="ctr"/>
          <a:lstStyle/>
          <a:p>
            <a:pPr algn="ctr"/>
            <a:r>
              <a:rPr lang="nb-NO" sz="4200" dirty="0"/>
              <a:t>Dokumentasjon </a:t>
            </a:r>
            <a:br>
              <a:rPr lang="nb-NO" sz="4200" dirty="0"/>
            </a:br>
            <a:r>
              <a:rPr lang="nb-NO" sz="4200" dirty="0"/>
              <a:t>på miljøarbeidet </a:t>
            </a:r>
          </a:p>
        </p:txBody>
      </p:sp>
    </p:spTree>
    <p:extLst>
      <p:ext uri="{BB962C8B-B14F-4D97-AF65-F5344CB8AC3E}">
        <p14:creationId xmlns:p14="http://schemas.microsoft.com/office/powerpoint/2010/main" val="2462785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2D110A-BD9C-4021-97B0-D55F0679D287}"/>
              </a:ext>
            </a:extLst>
          </p:cNvPr>
          <p:cNvSpPr>
            <a:spLocks noGrp="1"/>
          </p:cNvSpPr>
          <p:nvPr>
            <p:ph type="title"/>
          </p:nvPr>
        </p:nvSpPr>
        <p:spPr/>
        <p:txBody>
          <a:bodyPr/>
          <a:lstStyle/>
          <a:p>
            <a:r>
              <a:rPr lang="nb-NO" dirty="0"/>
              <a:t>Konkurransefortrinn</a:t>
            </a:r>
          </a:p>
        </p:txBody>
      </p:sp>
      <p:pic>
        <p:nvPicPr>
          <p:cNvPr id="5" name="Plassholder for bilde 4" descr="Et bilde som inneholder utendørs, himmel, person, tre&#10;&#10;Beskrivelse som er generert med svært høy visshet">
            <a:extLst>
              <a:ext uri="{FF2B5EF4-FFF2-40B4-BE49-F238E27FC236}">
                <a16:creationId xmlns:a16="http://schemas.microsoft.com/office/drawing/2014/main" id="{DEDDCB5C-80E1-420C-A5D6-1A027FDB2E6E}"/>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31095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innendørs, vegg&#10;&#10;Beskrivelse som er generert med høy visshet">
            <a:extLst>
              <a:ext uri="{FF2B5EF4-FFF2-40B4-BE49-F238E27FC236}">
                <a16:creationId xmlns:a16="http://schemas.microsoft.com/office/drawing/2014/main" id="{889FCFEE-101E-42D1-A750-1148954C438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7" name="TekstSylinder 6">
            <a:extLst>
              <a:ext uri="{FF2B5EF4-FFF2-40B4-BE49-F238E27FC236}">
                <a16:creationId xmlns:a16="http://schemas.microsoft.com/office/drawing/2014/main" id="{FD9173ED-670B-41E5-9DD1-528DE59D931D}"/>
              </a:ext>
            </a:extLst>
          </p:cNvPr>
          <p:cNvSpPr txBox="1"/>
          <p:nvPr/>
        </p:nvSpPr>
        <p:spPr>
          <a:xfrm>
            <a:off x="6823710" y="2413337"/>
            <a:ext cx="4644390" cy="2031325"/>
          </a:xfrm>
          <a:prstGeom prst="rect">
            <a:avLst/>
          </a:prstGeom>
          <a:noFill/>
        </p:spPr>
        <p:txBody>
          <a:bodyPr wrap="square" rtlCol="0" anchor="ctr">
            <a:spAutoFit/>
          </a:bodyPr>
          <a:lstStyle/>
          <a:p>
            <a:pPr algn="ctr"/>
            <a:r>
              <a:rPr lang="nb-NO" sz="4200" b="1" dirty="0">
                <a:solidFill>
                  <a:schemeClr val="bg1"/>
                </a:solidFill>
                <a:latin typeface="Century Gothic" panose="020B0502020202020204" pitchFamily="34" charset="0"/>
              </a:rPr>
              <a:t>Klar for å ta steget opp den</a:t>
            </a:r>
            <a:br>
              <a:rPr lang="nb-NO" sz="4200" b="1" dirty="0">
                <a:solidFill>
                  <a:schemeClr val="bg1"/>
                </a:solidFill>
                <a:latin typeface="Century Gothic" panose="020B0502020202020204" pitchFamily="34" charset="0"/>
              </a:rPr>
            </a:br>
            <a:r>
              <a:rPr lang="nb-NO" sz="4200" b="1" dirty="0">
                <a:solidFill>
                  <a:schemeClr val="bg1"/>
                </a:solidFill>
                <a:latin typeface="Century Gothic" panose="020B0502020202020204" pitchFamily="34" charset="0"/>
              </a:rPr>
              <a:t>grønne trappa? </a:t>
            </a:r>
          </a:p>
        </p:txBody>
      </p:sp>
    </p:spTree>
    <p:extLst>
      <p:ext uri="{BB962C8B-B14F-4D97-AF65-F5344CB8AC3E}">
        <p14:creationId xmlns:p14="http://schemas.microsoft.com/office/powerpoint/2010/main" val="1104085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6F98FAD-4477-4846-AA7A-ADB0F75E92BD}"/>
              </a:ext>
            </a:extLst>
          </p:cNvPr>
          <p:cNvSpPr>
            <a:spLocks noGrp="1"/>
          </p:cNvSpPr>
          <p:nvPr>
            <p:ph type="body" sz="quarter" idx="10"/>
          </p:nvPr>
        </p:nvSpPr>
        <p:spPr/>
        <p:txBody>
          <a:bodyPr/>
          <a:lstStyle/>
          <a:p>
            <a:endParaRPr lang="nb-NO"/>
          </a:p>
        </p:txBody>
      </p:sp>
    </p:spTree>
    <p:extLst>
      <p:ext uri="{BB962C8B-B14F-4D97-AF65-F5344CB8AC3E}">
        <p14:creationId xmlns:p14="http://schemas.microsoft.com/office/powerpoint/2010/main" val="1489115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C43E97-3F58-43F6-81F7-EC6D6B5FBB1E}"/>
              </a:ext>
            </a:extLst>
          </p:cNvPr>
          <p:cNvSpPr>
            <a:spLocks noGrp="1"/>
          </p:cNvSpPr>
          <p:nvPr>
            <p:ph type="ctrTitle"/>
          </p:nvPr>
        </p:nvSpPr>
        <p:spPr>
          <a:xfrm>
            <a:off x="674913" y="1099196"/>
            <a:ext cx="5050973" cy="5086899"/>
          </a:xfrm>
        </p:spPr>
        <p:txBody>
          <a:bodyPr anchor="ctr">
            <a:normAutofit/>
          </a:bodyPr>
          <a:lstStyle/>
          <a:p>
            <a:r>
              <a:rPr lang="nb-NO" sz="4000" dirty="0">
                <a:cs typeface="Calibri" panose="020F0502020204030204" pitchFamily="34" charset="0"/>
              </a:rPr>
              <a:t>Hva er Miljøfyrtårn?</a:t>
            </a:r>
            <a:br>
              <a:rPr lang="nb-NO" sz="3200" dirty="0">
                <a:cs typeface="Calibri" panose="020F0502020204030204" pitchFamily="34" charset="0"/>
              </a:rPr>
            </a:br>
            <a:br>
              <a:rPr lang="nb-NO" sz="3600" dirty="0">
                <a:latin typeface="Calibri" panose="020F0502020204030204" pitchFamily="34" charset="0"/>
                <a:cs typeface="Calibri" panose="020F0502020204030204" pitchFamily="34" charset="0"/>
              </a:rPr>
            </a:br>
            <a:r>
              <a:rPr lang="nb-NO" sz="3600" b="0" i="1" dirty="0">
                <a:latin typeface="Calibri" panose="020F0502020204030204" pitchFamily="34" charset="0"/>
                <a:cs typeface="Calibri" panose="020F0502020204030204" pitchFamily="34" charset="0"/>
              </a:rPr>
              <a:t>Et anerkjent og effektivt verktøy for sertifisering og miljøledelse, som hjelper virksomheter å skape konkurransefortrinn av bærekraft.</a:t>
            </a:r>
            <a:endParaRPr lang="nb-NO" sz="3200" b="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0478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5C045D-B4F3-40AC-87AA-93F9757E0C9A}"/>
              </a:ext>
            </a:extLst>
          </p:cNvPr>
          <p:cNvSpPr>
            <a:spLocks noGrp="1"/>
          </p:cNvSpPr>
          <p:nvPr>
            <p:ph type="title"/>
          </p:nvPr>
        </p:nvSpPr>
        <p:spPr/>
        <p:txBody>
          <a:bodyPr/>
          <a:lstStyle/>
          <a:p>
            <a:r>
              <a:rPr lang="nb-NO" dirty="0"/>
              <a:t>Norges mest brukte miljøsertifikat</a:t>
            </a:r>
          </a:p>
        </p:txBody>
      </p:sp>
      <p:grpSp>
        <p:nvGrpSpPr>
          <p:cNvPr id="30" name="Gruppe 29">
            <a:extLst>
              <a:ext uri="{FF2B5EF4-FFF2-40B4-BE49-F238E27FC236}">
                <a16:creationId xmlns:a16="http://schemas.microsoft.com/office/drawing/2014/main" id="{6F96F12E-48B6-4934-BC5B-4E99FB443253}"/>
              </a:ext>
            </a:extLst>
          </p:cNvPr>
          <p:cNvGrpSpPr/>
          <p:nvPr/>
        </p:nvGrpSpPr>
        <p:grpSpPr>
          <a:xfrm>
            <a:off x="691204" y="2061158"/>
            <a:ext cx="8959028" cy="3090489"/>
            <a:chOff x="543528" y="2068512"/>
            <a:chExt cx="8302022" cy="2863850"/>
          </a:xfrm>
        </p:grpSpPr>
        <p:grpSp>
          <p:nvGrpSpPr>
            <p:cNvPr id="39" name="Gruppe 38">
              <a:extLst>
                <a:ext uri="{FF2B5EF4-FFF2-40B4-BE49-F238E27FC236}">
                  <a16:creationId xmlns:a16="http://schemas.microsoft.com/office/drawing/2014/main" id="{E34FDFF6-8F7E-4C57-AC15-643BC58D2868}"/>
                </a:ext>
              </a:extLst>
            </p:cNvPr>
            <p:cNvGrpSpPr/>
            <p:nvPr/>
          </p:nvGrpSpPr>
          <p:grpSpPr>
            <a:xfrm>
              <a:off x="633414" y="2068513"/>
              <a:ext cx="5988517" cy="2863849"/>
              <a:chOff x="633414" y="2068513"/>
              <a:chExt cx="5988517" cy="2863849"/>
            </a:xfrm>
          </p:grpSpPr>
          <p:pic>
            <p:nvPicPr>
              <p:cNvPr id="52" name="Bilde 51" descr="Bertel-O-Steen-logo1.jpg">
                <a:extLst>
                  <a:ext uri="{FF2B5EF4-FFF2-40B4-BE49-F238E27FC236}">
                    <a16:creationId xmlns:a16="http://schemas.microsoft.com/office/drawing/2014/main" id="{0E748BA8-CCD2-4349-BF23-BD1ED5A299F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8893" y="4287837"/>
                <a:ext cx="2087563" cy="64452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53" name="Bilde 52" descr="Oslo kommune - kommunevåpen.jpg">
                <a:extLst>
                  <a:ext uri="{FF2B5EF4-FFF2-40B4-BE49-F238E27FC236}">
                    <a16:creationId xmlns:a16="http://schemas.microsoft.com/office/drawing/2014/main" id="{CA1A337B-7830-4577-84AB-A2014B9A7E1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1836" y="2068513"/>
                <a:ext cx="890095" cy="105506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54" name="Bilde 53" descr="Logo i svart med emblem foran.png">
                <a:extLst>
                  <a:ext uri="{FF2B5EF4-FFF2-40B4-BE49-F238E27FC236}">
                    <a16:creationId xmlns:a16="http://schemas.microsoft.com/office/drawing/2014/main" id="{819B3652-C3C3-4057-998F-D4A2F265E1A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3414" y="4447381"/>
                <a:ext cx="2398713" cy="430213"/>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grpSp>
          <p:nvGrpSpPr>
            <p:cNvPr id="40" name="Gruppe 39">
              <a:extLst>
                <a:ext uri="{FF2B5EF4-FFF2-40B4-BE49-F238E27FC236}">
                  <a16:creationId xmlns:a16="http://schemas.microsoft.com/office/drawing/2014/main" id="{5412D4D6-C79E-4337-B9DE-59B984AC0935}"/>
                </a:ext>
              </a:extLst>
            </p:cNvPr>
            <p:cNvGrpSpPr/>
            <p:nvPr/>
          </p:nvGrpSpPr>
          <p:grpSpPr>
            <a:xfrm>
              <a:off x="2832741" y="2195512"/>
              <a:ext cx="6012809" cy="731837"/>
              <a:chOff x="2832741" y="2195512"/>
              <a:chExt cx="6012809" cy="731837"/>
            </a:xfrm>
          </p:grpSpPr>
          <p:pic>
            <p:nvPicPr>
              <p:cNvPr id="49" name="Bilde 48" descr="pwc-logo.jpg">
                <a:extLst>
                  <a:ext uri="{FF2B5EF4-FFF2-40B4-BE49-F238E27FC236}">
                    <a16:creationId xmlns:a16="http://schemas.microsoft.com/office/drawing/2014/main" id="{E922FAAB-8EF6-4AFF-93ED-5DEC70C1D84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75518" y="2284412"/>
                <a:ext cx="847725" cy="64293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50" name="Bilde 49" descr="uib-logo.png">
                <a:extLst>
                  <a:ext uri="{FF2B5EF4-FFF2-40B4-BE49-F238E27FC236}">
                    <a16:creationId xmlns:a16="http://schemas.microsoft.com/office/drawing/2014/main" id="{53E0C30A-32C3-4A33-AE60-DD8BBF2CA74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27838" y="2209005"/>
                <a:ext cx="2017712" cy="63658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51" name="Bilde 50" descr="KPMG logo.jpg">
                <a:extLst>
                  <a:ext uri="{FF2B5EF4-FFF2-40B4-BE49-F238E27FC236}">
                    <a16:creationId xmlns:a16="http://schemas.microsoft.com/office/drawing/2014/main" id="{145DDADB-24C2-4D9A-9F29-1BEDCCDB232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32741" y="2195512"/>
                <a:ext cx="1420813" cy="69532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grpSp>
          <p:nvGrpSpPr>
            <p:cNvPr id="41" name="Gruppe 40">
              <a:extLst>
                <a:ext uri="{FF2B5EF4-FFF2-40B4-BE49-F238E27FC236}">
                  <a16:creationId xmlns:a16="http://schemas.microsoft.com/office/drawing/2014/main" id="{12AB4F52-8C6D-4785-85BA-CEAE6E77FB34}"/>
                </a:ext>
              </a:extLst>
            </p:cNvPr>
            <p:cNvGrpSpPr/>
            <p:nvPr/>
          </p:nvGrpSpPr>
          <p:grpSpPr>
            <a:xfrm>
              <a:off x="5360043" y="3473450"/>
              <a:ext cx="3312469" cy="1457325"/>
              <a:chOff x="5360043" y="3473450"/>
              <a:chExt cx="3312469" cy="1457325"/>
            </a:xfrm>
          </p:grpSpPr>
          <p:pic>
            <p:nvPicPr>
              <p:cNvPr id="47" name="Bilde 46" descr="Sonnico_web.jpg">
                <a:extLst>
                  <a:ext uri="{FF2B5EF4-FFF2-40B4-BE49-F238E27FC236}">
                    <a16:creationId xmlns:a16="http://schemas.microsoft.com/office/drawing/2014/main" id="{E9EA6BD9-8C29-43EA-BDEE-AF16F60CF0FA}"/>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627812" y="4291013"/>
                <a:ext cx="2044700" cy="63976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48" name="Bilde 47" descr="ImageHandler.ashx.jpeg">
                <a:extLst>
                  <a:ext uri="{FF2B5EF4-FFF2-40B4-BE49-F238E27FC236}">
                    <a16:creationId xmlns:a16="http://schemas.microsoft.com/office/drawing/2014/main" id="{C0D641BB-4FC8-4AD4-A510-1FCA92EE7A3B}"/>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60043" y="3473450"/>
                <a:ext cx="743583" cy="74358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grpSp>
          <p:nvGrpSpPr>
            <p:cNvPr id="42" name="Gruppe 41">
              <a:extLst>
                <a:ext uri="{FF2B5EF4-FFF2-40B4-BE49-F238E27FC236}">
                  <a16:creationId xmlns:a16="http://schemas.microsoft.com/office/drawing/2014/main" id="{F475E71E-F70D-4EBA-AE66-67F1A5C85C60}"/>
                </a:ext>
              </a:extLst>
            </p:cNvPr>
            <p:cNvGrpSpPr/>
            <p:nvPr/>
          </p:nvGrpSpPr>
          <p:grpSpPr>
            <a:xfrm>
              <a:off x="564190" y="3473450"/>
              <a:ext cx="8281360" cy="630237"/>
              <a:chOff x="564190" y="3473450"/>
              <a:chExt cx="8281360" cy="630237"/>
            </a:xfrm>
          </p:grpSpPr>
          <p:pic>
            <p:nvPicPr>
              <p:cNvPr id="44" name="Bilde 43" descr="Byggmakker.jpg">
                <a:extLst>
                  <a:ext uri="{FF2B5EF4-FFF2-40B4-BE49-F238E27FC236}">
                    <a16:creationId xmlns:a16="http://schemas.microsoft.com/office/drawing/2014/main" id="{4006E0D8-AE21-47CF-9601-FC2BC8A7A43D}"/>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59621" y="3622674"/>
                <a:ext cx="2287588" cy="4603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45" name="Bilde 44" descr="De-historiske-hoteller-logo.jpg">
                <a:extLst>
                  <a:ext uri="{FF2B5EF4-FFF2-40B4-BE49-F238E27FC236}">
                    <a16:creationId xmlns:a16="http://schemas.microsoft.com/office/drawing/2014/main" id="{F2818B58-31E6-4BDD-BAE1-B3DCE8A1FB87}"/>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64190" y="3473450"/>
                <a:ext cx="2268538" cy="63023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46" name="Bilde 45" descr="DanskeBankLogoPaaLysBaggrundTilTrykPaaBlanktPapir.jpg">
                <a:extLst>
                  <a:ext uri="{FF2B5EF4-FFF2-40B4-BE49-F238E27FC236}">
                    <a16:creationId xmlns:a16="http://schemas.microsoft.com/office/drawing/2014/main" id="{34ECA55F-6FAD-4AC9-AD71-99D5F0CF5D86}"/>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54775" y="3670300"/>
                <a:ext cx="2390775" cy="3841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pic>
          <p:nvPicPr>
            <p:cNvPr id="43" name="Bilde 42">
              <a:extLst>
                <a:ext uri="{FF2B5EF4-FFF2-40B4-BE49-F238E27FC236}">
                  <a16:creationId xmlns:a16="http://schemas.microsoft.com/office/drawing/2014/main" id="{A16D0342-5CF6-43BA-8634-2C68E8079D8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43528" y="2068512"/>
              <a:ext cx="1952627" cy="893974"/>
            </a:xfrm>
            <a:prstGeom prst="rect">
              <a:avLst/>
            </a:prstGeom>
          </p:spPr>
        </p:pic>
      </p:grpSp>
      <p:pic>
        <p:nvPicPr>
          <p:cNvPr id="31" name="Picture 6" descr="http://www.lederjobb.no/uploads/logo/18738_large.png">
            <a:extLst>
              <a:ext uri="{FF2B5EF4-FFF2-40B4-BE49-F238E27FC236}">
                <a16:creationId xmlns:a16="http://schemas.microsoft.com/office/drawing/2014/main" id="{4A1F0598-333E-4EC8-B060-ABDF748932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5359" y="5635863"/>
            <a:ext cx="1769280" cy="444938"/>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32" name="Picture 2" descr="https://www.princessbutikken.no/design/mainlogo.png">
            <a:extLst>
              <a:ext uri="{FF2B5EF4-FFF2-40B4-BE49-F238E27FC236}">
                <a16:creationId xmlns:a16="http://schemas.microsoft.com/office/drawing/2014/main" id="{8C097583-2E6D-4DCA-804A-677047FBBB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96278" y="3577280"/>
            <a:ext cx="1832351" cy="641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ambisjoner.no/wp-content/uploads/2014/12/Posten.png">
            <a:extLst>
              <a:ext uri="{FF2B5EF4-FFF2-40B4-BE49-F238E27FC236}">
                <a16:creationId xmlns:a16="http://schemas.microsoft.com/office/drawing/2014/main" id="{8CE015B2-35CA-434C-A40D-876823C3F1B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22830" y="5320082"/>
            <a:ext cx="1588088" cy="8931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NY-Sparebank%201.jpg">
            <a:extLst>
              <a:ext uri="{FF2B5EF4-FFF2-40B4-BE49-F238E27FC236}">
                <a16:creationId xmlns:a16="http://schemas.microsoft.com/office/drawing/2014/main" id="{6B190EC9-323B-4B7A-BDDD-47E1F212095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96278" y="2351101"/>
            <a:ext cx="2000419" cy="558676"/>
          </a:xfrm>
          <a:prstGeom prst="rect">
            <a:avLst/>
          </a:prstGeom>
          <a:noFill/>
          <a:extLst>
            <a:ext uri="{909E8E84-426E-40DD-AFC4-6F175D3DCCD1}">
              <a14:hiddenFill xmlns:a14="http://schemas.microsoft.com/office/drawing/2010/main">
                <a:solidFill>
                  <a:srgbClr val="FFFFFF"/>
                </a:solidFill>
              </a14:hiddenFill>
            </a:ext>
          </a:extLst>
        </p:spPr>
      </p:pic>
      <p:pic>
        <p:nvPicPr>
          <p:cNvPr id="35" name="Bilde 34">
            <a:extLst>
              <a:ext uri="{FF2B5EF4-FFF2-40B4-BE49-F238E27FC236}">
                <a16:creationId xmlns:a16="http://schemas.microsoft.com/office/drawing/2014/main" id="{DB26D665-2971-404B-818F-FD8685A93BBC}"/>
              </a:ext>
            </a:extLst>
          </p:cNvPr>
          <p:cNvPicPr>
            <a:picLocks noChangeAspect="1"/>
          </p:cNvPicPr>
          <p:nvPr/>
        </p:nvPicPr>
        <p:blipFill>
          <a:blip r:embed="rId19"/>
          <a:stretch>
            <a:fillRect/>
          </a:stretch>
        </p:blipFill>
        <p:spPr>
          <a:xfrm>
            <a:off x="4258150" y="4388704"/>
            <a:ext cx="2238375" cy="704850"/>
          </a:xfrm>
          <a:prstGeom prst="rect">
            <a:avLst/>
          </a:prstGeom>
        </p:spPr>
      </p:pic>
      <p:pic>
        <p:nvPicPr>
          <p:cNvPr id="36" name="Bilde 35" descr="Et bilde som inneholder utklipp&#10;&#10;Beskrivelse som er generert med høy visshet">
            <a:extLst>
              <a:ext uri="{FF2B5EF4-FFF2-40B4-BE49-F238E27FC236}">
                <a16:creationId xmlns:a16="http://schemas.microsoft.com/office/drawing/2014/main" id="{D18336D1-8507-4CAF-98C5-27784EB48ADE}"/>
              </a:ext>
            </a:extLst>
          </p:cNvPr>
          <p:cNvPicPr>
            <a:picLocks noChangeAspect="1"/>
          </p:cNvPicPr>
          <p:nvPr/>
        </p:nvPicPr>
        <p:blipFill rotWithShape="1">
          <a:blip r:embed="rId20">
            <a:extLst>
              <a:ext uri="{28A0092B-C50C-407E-A947-70E740481C1C}">
                <a14:useLocalDpi xmlns:a14="http://schemas.microsoft.com/office/drawing/2010/main" val="0"/>
              </a:ext>
            </a:extLst>
          </a:blip>
          <a:srcRect t="16376" b="19171"/>
          <a:stretch/>
        </p:blipFill>
        <p:spPr>
          <a:xfrm>
            <a:off x="9796278" y="4473750"/>
            <a:ext cx="1683616" cy="802430"/>
          </a:xfrm>
          <a:prstGeom prst="rect">
            <a:avLst/>
          </a:prstGeom>
        </p:spPr>
      </p:pic>
      <p:pic>
        <p:nvPicPr>
          <p:cNvPr id="37" name="Bilde 36" descr="Et bilde som inneholder objekt&#10;&#10;Beskrivelse som er generert med høy visshet">
            <a:extLst>
              <a:ext uri="{FF2B5EF4-FFF2-40B4-BE49-F238E27FC236}">
                <a16:creationId xmlns:a16="http://schemas.microsoft.com/office/drawing/2014/main" id="{1FAE1328-96D7-4174-973E-1D34CDB1F97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6539" y="5384122"/>
            <a:ext cx="1588089" cy="1008042"/>
          </a:xfrm>
          <a:prstGeom prst="rect">
            <a:avLst/>
          </a:prstGeom>
        </p:spPr>
      </p:pic>
      <p:pic>
        <p:nvPicPr>
          <p:cNvPr id="38" name="Bilde 37">
            <a:extLst>
              <a:ext uri="{FF2B5EF4-FFF2-40B4-BE49-F238E27FC236}">
                <a16:creationId xmlns:a16="http://schemas.microsoft.com/office/drawing/2014/main" id="{DF6BF314-A42C-4F39-B421-6D55236196B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49840" y="5486130"/>
            <a:ext cx="3020806" cy="727109"/>
          </a:xfrm>
          <a:prstGeom prst="rect">
            <a:avLst/>
          </a:prstGeom>
        </p:spPr>
      </p:pic>
    </p:spTree>
    <p:extLst>
      <p:ext uri="{BB962C8B-B14F-4D97-AF65-F5344CB8AC3E}">
        <p14:creationId xmlns:p14="http://schemas.microsoft.com/office/powerpoint/2010/main" val="3512400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7B0A67-FEE5-417C-8BAE-16BAB7A81094}"/>
              </a:ext>
            </a:extLst>
          </p:cNvPr>
          <p:cNvSpPr>
            <a:spLocks noGrp="1"/>
          </p:cNvSpPr>
          <p:nvPr>
            <p:ph type="title"/>
          </p:nvPr>
        </p:nvSpPr>
        <p:spPr/>
        <p:txBody>
          <a:bodyPr/>
          <a:lstStyle/>
          <a:p>
            <a:r>
              <a:rPr lang="nb-NO" dirty="0"/>
              <a:t>Stifterne</a:t>
            </a:r>
          </a:p>
        </p:txBody>
      </p:sp>
      <p:sp>
        <p:nvSpPr>
          <p:cNvPr id="3" name="Plassholder for innhold 2">
            <a:extLst>
              <a:ext uri="{FF2B5EF4-FFF2-40B4-BE49-F238E27FC236}">
                <a16:creationId xmlns:a16="http://schemas.microsoft.com/office/drawing/2014/main" id="{9200510B-9EA6-4CDB-A057-F69F349F75CF}"/>
              </a:ext>
            </a:extLst>
          </p:cNvPr>
          <p:cNvSpPr>
            <a:spLocks noGrp="1"/>
          </p:cNvSpPr>
          <p:nvPr>
            <p:ph sz="half" idx="2"/>
          </p:nvPr>
        </p:nvSpPr>
        <p:spPr>
          <a:xfrm>
            <a:off x="5855964" y="1967281"/>
            <a:ext cx="3886259" cy="3434749"/>
          </a:xfrm>
        </p:spPr>
        <p:txBody>
          <a:bodyPr/>
          <a:lstStyle/>
          <a:p>
            <a:pPr marL="0" indent="0">
              <a:buNone/>
            </a:pPr>
            <a:r>
              <a:rPr lang="nb-NO" sz="2400" b="1" dirty="0"/>
              <a:t>Fylkeskommuner:</a:t>
            </a:r>
            <a:r>
              <a:rPr lang="nb-NO" sz="2400" dirty="0"/>
              <a:t> </a:t>
            </a:r>
            <a:br>
              <a:rPr lang="nb-NO" sz="2400" dirty="0"/>
            </a:br>
            <a:r>
              <a:rPr lang="nb-NO" sz="2400" i="1" dirty="0"/>
              <a:t>Buskerud og Nordland </a:t>
            </a:r>
          </a:p>
          <a:p>
            <a:pPr marL="0" indent="0">
              <a:buNone/>
            </a:pPr>
            <a:r>
              <a:rPr lang="nb-NO" sz="2400" b="1" dirty="0"/>
              <a:t>Kommuner:</a:t>
            </a:r>
            <a:br>
              <a:rPr lang="nb-NO" sz="2400" dirty="0"/>
            </a:br>
            <a:r>
              <a:rPr lang="nb-NO" sz="2400" i="1" dirty="0"/>
              <a:t>Bergen, Drammen, Hamar, Kristiansand, Larvik, Oslo, Ringsaker, Stavanger, Tromsø, Trondheim og Ålesund</a:t>
            </a:r>
          </a:p>
        </p:txBody>
      </p:sp>
      <p:pic>
        <p:nvPicPr>
          <p:cNvPr id="5" name="Picture 2" descr="http://www.virke.no/omvirke/presse/PublishingImages/Virke%20Logo.jpg">
            <a:extLst>
              <a:ext uri="{FF2B5EF4-FFF2-40B4-BE49-F238E27FC236}">
                <a16:creationId xmlns:a16="http://schemas.microsoft.com/office/drawing/2014/main" id="{B6926461-C066-4986-A9A5-4F1AAFEAE8E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01" y="1967281"/>
            <a:ext cx="2194560" cy="857250"/>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pic>
        <p:nvPicPr>
          <p:cNvPr id="6" name="Picture 4" descr="https://www.forvalt.no/newsletter/1109/img/SAK4-bedriftsforbundet-logo.jpg">
            <a:extLst>
              <a:ext uri="{FF2B5EF4-FFF2-40B4-BE49-F238E27FC236}">
                <a16:creationId xmlns:a16="http://schemas.microsoft.com/office/drawing/2014/main" id="{F8DF694C-A44B-4176-A398-BCAD9DB45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6293" y="4881420"/>
            <a:ext cx="3055376" cy="401564"/>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pic>
        <p:nvPicPr>
          <p:cNvPr id="7" name="Picture 6" descr="https://pbs.twimg.com/profile_images/686008465/lolololo2_400x400.png">
            <a:extLst>
              <a:ext uri="{FF2B5EF4-FFF2-40B4-BE49-F238E27FC236}">
                <a16:creationId xmlns:a16="http://schemas.microsoft.com/office/drawing/2014/main" id="{749290AB-28BE-4725-9C4C-82C07AED3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608" y="4266522"/>
            <a:ext cx="1059366" cy="1059366"/>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pic>
        <p:nvPicPr>
          <p:cNvPr id="8" name="Picture 8" descr="http://grunderskolen.no/wp-content/uploads/2013/06/IN-Bokm%C3%A5l-1.jpg">
            <a:extLst>
              <a:ext uri="{FF2B5EF4-FFF2-40B4-BE49-F238E27FC236}">
                <a16:creationId xmlns:a16="http://schemas.microsoft.com/office/drawing/2014/main" id="{F3EA6710-B384-4503-A326-6C87A09E015B}"/>
              </a:ext>
            </a:extLst>
          </p:cNvPr>
          <p:cNvPicPr preferRelativeResize="0">
            <a:picLocks noChangeAspect="1" noChangeArrowheads="1"/>
          </p:cNvPicPr>
          <p:nvPr/>
        </p:nvPicPr>
        <p:blipFill rotWithShape="1">
          <a:blip r:embed="rId6">
            <a:extLst>
              <a:ext uri="{28A0092B-C50C-407E-A947-70E740481C1C}">
                <a14:useLocalDpi xmlns:a14="http://schemas.microsoft.com/office/drawing/2010/main" val="0"/>
              </a:ext>
            </a:extLst>
          </a:blip>
          <a:srcRect l="13176" t="27597" r="14037" b="28985"/>
          <a:stretch/>
        </p:blipFill>
        <p:spPr bwMode="auto">
          <a:xfrm>
            <a:off x="2755934" y="3433483"/>
            <a:ext cx="2465735" cy="1039767"/>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pic>
        <p:nvPicPr>
          <p:cNvPr id="9" name="Picture 10" descr="http://www.jobbstafetten.no/wp-content/uploads/2012/10/NHO-logo_4593.jpg">
            <a:extLst>
              <a:ext uri="{FF2B5EF4-FFF2-40B4-BE49-F238E27FC236}">
                <a16:creationId xmlns:a16="http://schemas.microsoft.com/office/drawing/2014/main" id="{23FCCCBE-139B-4767-8C7B-6967D2A11589}"/>
              </a:ext>
            </a:extLst>
          </p:cNvPr>
          <p:cNvPicPr preferRelativeResize="0">
            <a:picLocks noChangeAspect="1" noChangeArrowheads="1"/>
          </p:cNvPicPr>
          <p:nvPr/>
        </p:nvPicPr>
        <p:blipFill rotWithShape="1">
          <a:blip r:embed="rId7">
            <a:extLst>
              <a:ext uri="{28A0092B-C50C-407E-A947-70E740481C1C}">
                <a14:useLocalDpi xmlns:a14="http://schemas.microsoft.com/office/drawing/2010/main" val="0"/>
              </a:ext>
            </a:extLst>
          </a:blip>
          <a:srcRect l="26794" t="1" r="26785" b="-10112"/>
          <a:stretch/>
        </p:blipFill>
        <p:spPr bwMode="auto">
          <a:xfrm>
            <a:off x="3285947" y="1967281"/>
            <a:ext cx="1106961" cy="1367207"/>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pic>
        <p:nvPicPr>
          <p:cNvPr id="10" name="Picture 12" descr="https://www.nsf.no/Content/2187026/attr=01FD91A4F3993B4EE0533800000AADBD/ks_hovedlogo.jpg">
            <a:extLst>
              <a:ext uri="{FF2B5EF4-FFF2-40B4-BE49-F238E27FC236}">
                <a16:creationId xmlns:a16="http://schemas.microsoft.com/office/drawing/2014/main" id="{CD0D82E1-2565-4F3B-AED8-96AD21E3EB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608" y="3111207"/>
            <a:ext cx="1837319" cy="922263"/>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spTree>
    <p:extLst>
      <p:ext uri="{BB962C8B-B14F-4D97-AF65-F5344CB8AC3E}">
        <p14:creationId xmlns:p14="http://schemas.microsoft.com/office/powerpoint/2010/main" val="2751563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FBD787-A649-41B9-B238-5F3D34181828}"/>
              </a:ext>
            </a:extLst>
          </p:cNvPr>
          <p:cNvSpPr>
            <a:spLocks noGrp="1"/>
          </p:cNvSpPr>
          <p:nvPr>
            <p:ph type="title"/>
          </p:nvPr>
        </p:nvSpPr>
        <p:spPr/>
        <p:txBody>
          <a:bodyPr/>
          <a:lstStyle/>
          <a:p>
            <a:r>
              <a:rPr lang="nb-NO" dirty="0"/>
              <a:t>Veien til å bli Miljøfyrtårn</a:t>
            </a:r>
          </a:p>
        </p:txBody>
      </p:sp>
      <p:pic>
        <p:nvPicPr>
          <p:cNvPr id="4" name="Bilde 3">
            <a:extLst>
              <a:ext uri="{FF2B5EF4-FFF2-40B4-BE49-F238E27FC236}">
                <a16:creationId xmlns:a16="http://schemas.microsoft.com/office/drawing/2014/main" id="{31574DF2-7CE2-4DE7-B288-646DDF5D1542}"/>
              </a:ext>
            </a:extLst>
          </p:cNvPr>
          <p:cNvPicPr>
            <a:picLocks noChangeAspect="1"/>
          </p:cNvPicPr>
          <p:nvPr/>
        </p:nvPicPr>
        <p:blipFill>
          <a:blip r:embed="rId2"/>
          <a:stretch>
            <a:fillRect/>
          </a:stretch>
        </p:blipFill>
        <p:spPr>
          <a:xfrm>
            <a:off x="1377088" y="2370087"/>
            <a:ext cx="1563895" cy="1563895"/>
          </a:xfrm>
          <a:prstGeom prst="rect">
            <a:avLst/>
          </a:prstGeom>
        </p:spPr>
      </p:pic>
      <p:pic>
        <p:nvPicPr>
          <p:cNvPr id="5" name="Picture 11">
            <a:extLst>
              <a:ext uri="{FF2B5EF4-FFF2-40B4-BE49-F238E27FC236}">
                <a16:creationId xmlns:a16="http://schemas.microsoft.com/office/drawing/2014/main" id="{F08FDFD2-3349-41E1-BFEE-A9AE5C1BCF97}"/>
              </a:ext>
            </a:extLst>
          </p:cNvPr>
          <p:cNvPicPr>
            <a:picLocks noChangeAspect="1"/>
          </p:cNvPicPr>
          <p:nvPr/>
        </p:nvPicPr>
        <p:blipFill>
          <a:blip r:embed="rId3"/>
          <a:stretch>
            <a:fillRect/>
          </a:stretch>
        </p:blipFill>
        <p:spPr>
          <a:xfrm>
            <a:off x="3851442" y="2741562"/>
            <a:ext cx="6110232" cy="2938513"/>
          </a:xfrm>
          <a:prstGeom prst="rect">
            <a:avLst/>
          </a:prstGeom>
        </p:spPr>
      </p:pic>
      <p:sp>
        <p:nvSpPr>
          <p:cNvPr id="6" name="TextBox 7">
            <a:extLst>
              <a:ext uri="{FF2B5EF4-FFF2-40B4-BE49-F238E27FC236}">
                <a16:creationId xmlns:a16="http://schemas.microsoft.com/office/drawing/2014/main" id="{B0ACAEC4-6549-4424-A3E6-2B5F5A508723}"/>
              </a:ext>
            </a:extLst>
          </p:cNvPr>
          <p:cNvSpPr txBox="1"/>
          <p:nvPr/>
        </p:nvSpPr>
        <p:spPr>
          <a:xfrm>
            <a:off x="1358779" y="4088437"/>
            <a:ext cx="2530381" cy="1306255"/>
          </a:xfrm>
          <a:prstGeom prst="rect">
            <a:avLst/>
          </a:prstGeom>
          <a:noFill/>
        </p:spPr>
        <p:txBody>
          <a:bodyPr wrap="square" rtlCol="0">
            <a:spAutoFit/>
          </a:bodyPr>
          <a:lstStyle/>
          <a:p>
            <a:pPr>
              <a:lnSpc>
                <a:spcPct val="114000"/>
              </a:lnSpc>
            </a:pPr>
            <a:r>
              <a:rPr lang="nb-NO" sz="1400" b="1" cap="all" dirty="0">
                <a:solidFill>
                  <a:schemeClr val="bg2"/>
                </a:solidFill>
                <a:latin typeface="Century Gothic" panose="020B0502020202020204" pitchFamily="34" charset="0"/>
              </a:rPr>
              <a:t>Oppstart med kurs </a:t>
            </a:r>
            <a:br>
              <a:rPr lang="nb-NO" sz="1400" b="1" cap="all" dirty="0">
                <a:solidFill>
                  <a:schemeClr val="bg2"/>
                </a:solidFill>
                <a:latin typeface="Century Gothic" panose="020B0502020202020204" pitchFamily="34" charset="0"/>
              </a:rPr>
            </a:br>
            <a:r>
              <a:rPr lang="nb-NO" sz="1400" b="1" cap="all" dirty="0">
                <a:solidFill>
                  <a:schemeClr val="bg2"/>
                </a:solidFill>
                <a:latin typeface="Century Gothic" panose="020B0502020202020204" pitchFamily="34" charset="0"/>
              </a:rPr>
              <a:t>eller enkeltrådgiving</a:t>
            </a:r>
            <a:br>
              <a:rPr lang="nb-NO" sz="1400" dirty="0">
                <a:solidFill>
                  <a:schemeClr val="bg2"/>
                </a:solidFill>
              </a:rPr>
            </a:br>
            <a:r>
              <a:rPr lang="nb-NO" sz="1400" dirty="0">
                <a:solidFill>
                  <a:schemeClr val="bg2"/>
                </a:solidFill>
                <a:latin typeface="Calibri" panose="020F0502020204030204" pitchFamily="34" charset="0"/>
                <a:cs typeface="Calibri" panose="020F0502020204030204" pitchFamily="34" charset="0"/>
              </a:rPr>
              <a:t>En miljøfyrtårnkonsulent guider deg gjennom prosessen og sikrer god kvalitet og fremdrift. </a:t>
            </a:r>
          </a:p>
        </p:txBody>
      </p:sp>
      <p:sp>
        <p:nvSpPr>
          <p:cNvPr id="7" name="TextBox 10">
            <a:extLst>
              <a:ext uri="{FF2B5EF4-FFF2-40B4-BE49-F238E27FC236}">
                <a16:creationId xmlns:a16="http://schemas.microsoft.com/office/drawing/2014/main" id="{3B6DDABA-ECE7-4ADC-9ED9-A22CF01EA8E9}"/>
              </a:ext>
            </a:extLst>
          </p:cNvPr>
          <p:cNvSpPr txBox="1"/>
          <p:nvPr/>
        </p:nvSpPr>
        <p:spPr>
          <a:xfrm>
            <a:off x="6411839" y="2387039"/>
            <a:ext cx="2395498" cy="1306255"/>
          </a:xfrm>
          <a:prstGeom prst="rect">
            <a:avLst/>
          </a:prstGeom>
          <a:noFill/>
        </p:spPr>
        <p:txBody>
          <a:bodyPr wrap="square" rtlCol="0">
            <a:spAutoFit/>
          </a:bodyPr>
          <a:lstStyle/>
          <a:p>
            <a:pPr algn="ctr">
              <a:lnSpc>
                <a:spcPct val="114000"/>
              </a:lnSpc>
            </a:pPr>
            <a:r>
              <a:rPr lang="nb-NO" sz="1400" b="1" cap="all" dirty="0">
                <a:solidFill>
                  <a:schemeClr val="bg2"/>
                </a:solidFill>
                <a:latin typeface="Century Gothic" panose="020B0502020202020204" pitchFamily="34" charset="0"/>
              </a:rPr>
              <a:t>Oppfylle kriterier</a:t>
            </a:r>
            <a:br>
              <a:rPr lang="nb-NO" sz="1400" b="1" cap="all" dirty="0">
                <a:solidFill>
                  <a:schemeClr val="bg2"/>
                </a:solidFill>
                <a:latin typeface="Century Gothic" panose="020B0502020202020204" pitchFamily="34" charset="0"/>
              </a:rPr>
            </a:br>
            <a:r>
              <a:rPr lang="nb-NO" sz="1400" b="1" cap="all" dirty="0">
                <a:solidFill>
                  <a:schemeClr val="bg2"/>
                </a:solidFill>
                <a:latin typeface="Century Gothic" panose="020B0502020202020204" pitchFamily="34" charset="0"/>
              </a:rPr>
              <a:t>og iverksette tiltak</a:t>
            </a:r>
          </a:p>
          <a:p>
            <a:pPr algn="ctr">
              <a:lnSpc>
                <a:spcPct val="114000"/>
              </a:lnSpc>
            </a:pPr>
            <a:r>
              <a:rPr lang="nb-NO" sz="1400" dirty="0">
                <a:solidFill>
                  <a:schemeClr val="bg2"/>
                </a:solidFill>
                <a:latin typeface="Calibri" panose="020F0502020204030204" pitchFamily="34" charset="0"/>
                <a:cs typeface="Calibri" panose="020F0502020204030204" pitchFamily="34" charset="0"/>
              </a:rPr>
              <a:t>Dokumentasjon på oppfylte kriterier registreres i et digitalt skjema i Miljøfyrtårnportalen. </a:t>
            </a:r>
          </a:p>
        </p:txBody>
      </p:sp>
      <p:pic>
        <p:nvPicPr>
          <p:cNvPr id="10" name="Bilde 9">
            <a:extLst>
              <a:ext uri="{FF2B5EF4-FFF2-40B4-BE49-F238E27FC236}">
                <a16:creationId xmlns:a16="http://schemas.microsoft.com/office/drawing/2014/main" id="{BC3A6F49-0720-409A-BAC6-98DBA40F2F35}"/>
              </a:ext>
            </a:extLst>
          </p:cNvPr>
          <p:cNvPicPr>
            <a:picLocks noChangeAspect="1"/>
          </p:cNvPicPr>
          <p:nvPr/>
        </p:nvPicPr>
        <p:blipFill>
          <a:blip r:embed="rId4"/>
          <a:stretch>
            <a:fillRect/>
          </a:stretch>
        </p:blipFill>
        <p:spPr>
          <a:xfrm>
            <a:off x="6856227" y="3775803"/>
            <a:ext cx="1506723" cy="1506723"/>
          </a:xfrm>
          <a:prstGeom prst="rect">
            <a:avLst/>
          </a:prstGeom>
        </p:spPr>
      </p:pic>
      <p:sp>
        <p:nvSpPr>
          <p:cNvPr id="11" name="Ellipse 10">
            <a:extLst>
              <a:ext uri="{FF2B5EF4-FFF2-40B4-BE49-F238E27FC236}">
                <a16:creationId xmlns:a16="http://schemas.microsoft.com/office/drawing/2014/main" id="{CFFD52CE-147C-4802-BEDB-3D35228996A1}"/>
              </a:ext>
            </a:extLst>
          </p:cNvPr>
          <p:cNvSpPr/>
          <p:nvPr/>
        </p:nvSpPr>
        <p:spPr>
          <a:xfrm>
            <a:off x="3087804" y="2408187"/>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1</a:t>
            </a:r>
          </a:p>
        </p:txBody>
      </p:sp>
      <p:sp>
        <p:nvSpPr>
          <p:cNvPr id="12" name="Ellipse 11">
            <a:extLst>
              <a:ext uri="{FF2B5EF4-FFF2-40B4-BE49-F238E27FC236}">
                <a16:creationId xmlns:a16="http://schemas.microsoft.com/office/drawing/2014/main" id="{8DE2DFF1-D5EF-4AC5-B68A-EE95F42CCA82}"/>
              </a:ext>
            </a:extLst>
          </p:cNvPr>
          <p:cNvSpPr/>
          <p:nvPr/>
        </p:nvSpPr>
        <p:spPr>
          <a:xfrm>
            <a:off x="7231996" y="5365035"/>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1554393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ECA6BBCC-F67B-4FB7-B022-4BD97D6365BD}"/>
              </a:ext>
            </a:extLst>
          </p:cNvPr>
          <p:cNvPicPr>
            <a:picLocks noChangeAspect="1"/>
          </p:cNvPicPr>
          <p:nvPr/>
        </p:nvPicPr>
        <p:blipFill>
          <a:blip r:embed="rId2"/>
          <a:stretch>
            <a:fillRect/>
          </a:stretch>
        </p:blipFill>
        <p:spPr>
          <a:xfrm>
            <a:off x="1476102" y="2715290"/>
            <a:ext cx="8760098" cy="2947608"/>
          </a:xfrm>
          <a:prstGeom prst="rect">
            <a:avLst/>
          </a:prstGeom>
        </p:spPr>
      </p:pic>
      <p:sp>
        <p:nvSpPr>
          <p:cNvPr id="12" name="Ellipse 11">
            <a:extLst>
              <a:ext uri="{FF2B5EF4-FFF2-40B4-BE49-F238E27FC236}">
                <a16:creationId xmlns:a16="http://schemas.microsoft.com/office/drawing/2014/main" id="{8DE2DFF1-D5EF-4AC5-B68A-EE95F42CCA82}"/>
              </a:ext>
            </a:extLst>
          </p:cNvPr>
          <p:cNvSpPr/>
          <p:nvPr/>
        </p:nvSpPr>
        <p:spPr>
          <a:xfrm>
            <a:off x="5701068" y="5248027"/>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4</a:t>
            </a:r>
          </a:p>
        </p:txBody>
      </p:sp>
      <p:sp>
        <p:nvSpPr>
          <p:cNvPr id="11" name="Ellipse 10">
            <a:extLst>
              <a:ext uri="{FF2B5EF4-FFF2-40B4-BE49-F238E27FC236}">
                <a16:creationId xmlns:a16="http://schemas.microsoft.com/office/drawing/2014/main" id="{CFFD52CE-147C-4802-BEDB-3D35228996A1}"/>
              </a:ext>
            </a:extLst>
          </p:cNvPr>
          <p:cNvSpPr/>
          <p:nvPr/>
        </p:nvSpPr>
        <p:spPr>
          <a:xfrm>
            <a:off x="1616997" y="2459222"/>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3</a:t>
            </a:r>
          </a:p>
        </p:txBody>
      </p:sp>
      <p:pic>
        <p:nvPicPr>
          <p:cNvPr id="14" name="Picture 4">
            <a:extLst>
              <a:ext uri="{FF2B5EF4-FFF2-40B4-BE49-F238E27FC236}">
                <a16:creationId xmlns:a16="http://schemas.microsoft.com/office/drawing/2014/main" id="{47F6EF3D-A114-4D79-89CF-B83EDD93671E}"/>
              </a:ext>
            </a:extLst>
          </p:cNvPr>
          <p:cNvPicPr>
            <a:picLocks noChangeAspect="1"/>
          </p:cNvPicPr>
          <p:nvPr/>
        </p:nvPicPr>
        <p:blipFill>
          <a:blip r:embed="rId3"/>
          <a:stretch>
            <a:fillRect/>
          </a:stretch>
        </p:blipFill>
        <p:spPr>
          <a:xfrm>
            <a:off x="1166955" y="616898"/>
            <a:ext cx="1663721" cy="1714290"/>
          </a:xfrm>
          <a:prstGeom prst="rect">
            <a:avLst/>
          </a:prstGeom>
        </p:spPr>
      </p:pic>
      <p:grpSp>
        <p:nvGrpSpPr>
          <p:cNvPr id="9" name="Gruppe 8">
            <a:extLst>
              <a:ext uri="{FF2B5EF4-FFF2-40B4-BE49-F238E27FC236}">
                <a16:creationId xmlns:a16="http://schemas.microsoft.com/office/drawing/2014/main" id="{E2E64FB9-189B-40F7-9857-B29E0D5180B4}"/>
              </a:ext>
            </a:extLst>
          </p:cNvPr>
          <p:cNvGrpSpPr/>
          <p:nvPr/>
        </p:nvGrpSpPr>
        <p:grpSpPr>
          <a:xfrm>
            <a:off x="10192036" y="2898621"/>
            <a:ext cx="763638" cy="763638"/>
            <a:chOff x="10236200" y="2628652"/>
            <a:chExt cx="763638" cy="763638"/>
          </a:xfrm>
        </p:grpSpPr>
        <p:sp>
          <p:nvSpPr>
            <p:cNvPr id="15" name="Ellipse 14">
              <a:extLst>
                <a:ext uri="{FF2B5EF4-FFF2-40B4-BE49-F238E27FC236}">
                  <a16:creationId xmlns:a16="http://schemas.microsoft.com/office/drawing/2014/main" id="{BF0BBB99-8587-4423-9A03-7357AB38D329}"/>
                </a:ext>
              </a:extLst>
            </p:cNvPr>
            <p:cNvSpPr/>
            <p:nvPr/>
          </p:nvSpPr>
          <p:spPr>
            <a:xfrm>
              <a:off x="10236200" y="2628652"/>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600" b="1" dirty="0">
                <a:latin typeface="Calibri" panose="020F0502020204030204" pitchFamily="34" charset="0"/>
                <a:cs typeface="Calibri" panose="020F0502020204030204" pitchFamily="34" charset="0"/>
              </a:endParaRPr>
            </a:p>
          </p:txBody>
        </p:sp>
        <p:pic>
          <p:nvPicPr>
            <p:cNvPr id="16" name="Bilde 15">
              <a:extLst>
                <a:ext uri="{FF2B5EF4-FFF2-40B4-BE49-F238E27FC236}">
                  <a16:creationId xmlns:a16="http://schemas.microsoft.com/office/drawing/2014/main" id="{ACB07A86-44A7-4A0B-9E79-1461B880EB3A}"/>
                </a:ext>
              </a:extLst>
            </p:cNvPr>
            <p:cNvPicPr>
              <a:picLocks noChangeAspect="1"/>
            </p:cNvPicPr>
            <p:nvPr/>
          </p:nvPicPr>
          <p:blipFill>
            <a:blip r:embed="rId4">
              <a:biLevel thresh="25000"/>
            </a:blip>
            <a:stretch>
              <a:fillRect/>
            </a:stretch>
          </p:blipFill>
          <p:spPr>
            <a:xfrm>
              <a:off x="10335444" y="2715290"/>
              <a:ext cx="565150" cy="565150"/>
            </a:xfrm>
            <a:prstGeom prst="rect">
              <a:avLst/>
            </a:prstGeom>
          </p:spPr>
        </p:pic>
      </p:grpSp>
      <p:sp>
        <p:nvSpPr>
          <p:cNvPr id="17" name="TextBox 6">
            <a:extLst>
              <a:ext uri="{FF2B5EF4-FFF2-40B4-BE49-F238E27FC236}">
                <a16:creationId xmlns:a16="http://schemas.microsoft.com/office/drawing/2014/main" id="{047C65C9-6827-43C6-8F77-2CFEF79E6EC4}"/>
              </a:ext>
            </a:extLst>
          </p:cNvPr>
          <p:cNvSpPr txBox="1"/>
          <p:nvPr/>
        </p:nvSpPr>
        <p:spPr>
          <a:xfrm>
            <a:off x="1103393" y="3311734"/>
            <a:ext cx="2118441" cy="1797415"/>
          </a:xfrm>
          <a:prstGeom prst="rect">
            <a:avLst/>
          </a:prstGeom>
          <a:noFill/>
        </p:spPr>
        <p:txBody>
          <a:bodyPr wrap="square" rtlCol="0">
            <a:spAutoFit/>
          </a:bodyPr>
          <a:lstStyle/>
          <a:p>
            <a:pPr>
              <a:lnSpc>
                <a:spcPct val="114000"/>
              </a:lnSpc>
            </a:pPr>
            <a:r>
              <a:rPr lang="nb-NO" sz="1400" b="1" cap="all" dirty="0">
                <a:solidFill>
                  <a:schemeClr val="bg2"/>
                </a:solidFill>
                <a:latin typeface="Century Gothic" panose="020B0502020202020204" pitchFamily="34" charset="0"/>
              </a:rPr>
              <a:t>Godkjenning</a:t>
            </a:r>
            <a:br>
              <a:rPr lang="nb-NO" sz="1400" dirty="0">
                <a:solidFill>
                  <a:schemeClr val="bg2"/>
                </a:solidFill>
              </a:rPr>
            </a:br>
            <a:r>
              <a:rPr lang="nb-NO" sz="1400" dirty="0">
                <a:solidFill>
                  <a:schemeClr val="bg2"/>
                </a:solidFill>
                <a:latin typeface="Calibri" panose="020F0502020204030204" pitchFamily="34" charset="0"/>
                <a:cs typeface="Calibri" panose="020F0502020204030204" pitchFamily="34" charset="0"/>
              </a:rPr>
              <a:t>Når kriteriene er oppfylt, vil en uavhengig </a:t>
            </a:r>
            <a:r>
              <a:rPr lang="nb-NO" sz="1400" dirty="0" err="1">
                <a:solidFill>
                  <a:schemeClr val="bg2"/>
                </a:solidFill>
                <a:latin typeface="Calibri" panose="020F0502020204030204" pitchFamily="34" charset="0"/>
                <a:cs typeface="Calibri" panose="020F0502020204030204" pitchFamily="34" charset="0"/>
              </a:rPr>
              <a:t>sertifisør</a:t>
            </a:r>
            <a:r>
              <a:rPr lang="nb-NO" sz="1400" dirty="0">
                <a:solidFill>
                  <a:schemeClr val="bg2"/>
                </a:solidFill>
                <a:latin typeface="Calibri" panose="020F0502020204030204" pitchFamily="34" charset="0"/>
                <a:cs typeface="Calibri" panose="020F0502020204030204" pitchFamily="34" charset="0"/>
              </a:rPr>
              <a:t> komme å godkjenne virksomheten som gyldig Miljøfyrtårn, og sertifikatet utstedes.</a:t>
            </a:r>
          </a:p>
        </p:txBody>
      </p:sp>
      <p:pic>
        <p:nvPicPr>
          <p:cNvPr id="18" name="Picture 12">
            <a:extLst>
              <a:ext uri="{FF2B5EF4-FFF2-40B4-BE49-F238E27FC236}">
                <a16:creationId xmlns:a16="http://schemas.microsoft.com/office/drawing/2014/main" id="{FC63BD11-35CF-43A7-9822-DCE1DE041544}"/>
              </a:ext>
            </a:extLst>
          </p:cNvPr>
          <p:cNvPicPr>
            <a:picLocks noChangeAspect="1"/>
          </p:cNvPicPr>
          <p:nvPr/>
        </p:nvPicPr>
        <p:blipFill>
          <a:blip r:embed="rId5"/>
          <a:stretch>
            <a:fillRect/>
          </a:stretch>
        </p:blipFill>
        <p:spPr>
          <a:xfrm>
            <a:off x="5282575" y="3716293"/>
            <a:ext cx="1626849" cy="1384814"/>
          </a:xfrm>
          <a:prstGeom prst="rect">
            <a:avLst/>
          </a:prstGeom>
        </p:spPr>
      </p:pic>
      <p:sp>
        <p:nvSpPr>
          <p:cNvPr id="19" name="TextBox 7">
            <a:extLst>
              <a:ext uri="{FF2B5EF4-FFF2-40B4-BE49-F238E27FC236}">
                <a16:creationId xmlns:a16="http://schemas.microsoft.com/office/drawing/2014/main" id="{FD6A6C09-8EFD-4111-9607-1698A3CFF11B}"/>
              </a:ext>
            </a:extLst>
          </p:cNvPr>
          <p:cNvSpPr txBox="1"/>
          <p:nvPr/>
        </p:nvSpPr>
        <p:spPr>
          <a:xfrm>
            <a:off x="4789715" y="2233947"/>
            <a:ext cx="2586344" cy="1306255"/>
          </a:xfrm>
          <a:prstGeom prst="rect">
            <a:avLst/>
          </a:prstGeom>
          <a:noFill/>
        </p:spPr>
        <p:txBody>
          <a:bodyPr wrap="square" rtlCol="0">
            <a:spAutoFit/>
          </a:bodyPr>
          <a:lstStyle/>
          <a:p>
            <a:pPr algn="ctr">
              <a:lnSpc>
                <a:spcPct val="114000"/>
              </a:lnSpc>
            </a:pPr>
            <a:r>
              <a:rPr lang="nb-NO" sz="1400" b="1" cap="all" dirty="0">
                <a:solidFill>
                  <a:schemeClr val="bg2"/>
                </a:solidFill>
                <a:latin typeface="Century Gothic" panose="020B0502020202020204" pitchFamily="34" charset="0"/>
                <a:cs typeface="Calibri" panose="020F0502020204030204" pitchFamily="34" charset="0"/>
              </a:rPr>
              <a:t>Kontinuerlig Forbedring</a:t>
            </a:r>
            <a:br>
              <a:rPr lang="nb-NO" sz="1400" dirty="0">
                <a:solidFill>
                  <a:schemeClr val="bg2"/>
                </a:solidFill>
                <a:latin typeface="Calibri" panose="020F0502020204030204" pitchFamily="34" charset="0"/>
                <a:cs typeface="Calibri" panose="020F0502020204030204" pitchFamily="34" charset="0"/>
              </a:rPr>
            </a:br>
            <a:r>
              <a:rPr lang="nb-NO" sz="1400" dirty="0">
                <a:solidFill>
                  <a:schemeClr val="bg2"/>
                </a:solidFill>
                <a:latin typeface="Calibri" panose="020F0502020204030204" pitchFamily="34" charset="0"/>
                <a:cs typeface="Calibri" panose="020F0502020204030204" pitchFamily="34" charset="0"/>
              </a:rPr>
              <a:t>Virksomheten arbeider med å forbedre prestasjonene. Dette dokumenteres i den  årlige klima- og miljørapporten.</a:t>
            </a:r>
          </a:p>
        </p:txBody>
      </p:sp>
    </p:spTree>
    <p:extLst>
      <p:ext uri="{BB962C8B-B14F-4D97-AF65-F5344CB8AC3E}">
        <p14:creationId xmlns:p14="http://schemas.microsoft.com/office/powerpoint/2010/main" val="515216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98CE364-FAF4-4209-AA43-FE5BF6C77CB2}"/>
              </a:ext>
            </a:extLst>
          </p:cNvPr>
          <p:cNvSpPr>
            <a:spLocks noGrp="1"/>
          </p:cNvSpPr>
          <p:nvPr>
            <p:ph type="title"/>
          </p:nvPr>
        </p:nvSpPr>
        <p:spPr/>
        <p:txBody>
          <a:bodyPr/>
          <a:lstStyle/>
          <a:p>
            <a:r>
              <a:rPr lang="nb-NO" dirty="0"/>
              <a:t>Felles kriterier og byggeier/leietaker</a:t>
            </a:r>
          </a:p>
        </p:txBody>
      </p:sp>
      <p:sp>
        <p:nvSpPr>
          <p:cNvPr id="17" name="TekstSylinder 16">
            <a:extLst>
              <a:ext uri="{FF2B5EF4-FFF2-40B4-BE49-F238E27FC236}">
                <a16:creationId xmlns:a16="http://schemas.microsoft.com/office/drawing/2014/main" id="{6BE36DCA-2943-4631-80B0-47363F8E64C1}"/>
              </a:ext>
            </a:extLst>
          </p:cNvPr>
          <p:cNvSpPr txBox="1"/>
          <p:nvPr/>
        </p:nvSpPr>
        <p:spPr>
          <a:xfrm>
            <a:off x="736979" y="4245097"/>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AVFALL</a:t>
            </a:r>
          </a:p>
        </p:txBody>
      </p:sp>
      <p:sp>
        <p:nvSpPr>
          <p:cNvPr id="19" name="TekstSylinder 18">
            <a:extLst>
              <a:ext uri="{FF2B5EF4-FFF2-40B4-BE49-F238E27FC236}">
                <a16:creationId xmlns:a16="http://schemas.microsoft.com/office/drawing/2014/main" id="{6659FA23-51CA-42E5-9AE2-FC67025F09CD}"/>
              </a:ext>
            </a:extLst>
          </p:cNvPr>
          <p:cNvSpPr txBox="1"/>
          <p:nvPr/>
        </p:nvSpPr>
        <p:spPr>
          <a:xfrm>
            <a:off x="8651244" y="4280231"/>
            <a:ext cx="2474513"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ARBEIDSMILJØ</a:t>
            </a:r>
          </a:p>
        </p:txBody>
      </p:sp>
      <p:sp>
        <p:nvSpPr>
          <p:cNvPr id="20" name="TekstSylinder 19">
            <a:extLst>
              <a:ext uri="{FF2B5EF4-FFF2-40B4-BE49-F238E27FC236}">
                <a16:creationId xmlns:a16="http://schemas.microsoft.com/office/drawing/2014/main" id="{9811C070-F119-4EB9-932D-D4F2E7B3C55E}"/>
              </a:ext>
            </a:extLst>
          </p:cNvPr>
          <p:cNvSpPr txBox="1"/>
          <p:nvPr/>
        </p:nvSpPr>
        <p:spPr>
          <a:xfrm>
            <a:off x="6971097" y="4280231"/>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ENERGI</a:t>
            </a:r>
          </a:p>
        </p:txBody>
      </p:sp>
      <p:sp>
        <p:nvSpPr>
          <p:cNvPr id="21" name="TekstSylinder 20">
            <a:extLst>
              <a:ext uri="{FF2B5EF4-FFF2-40B4-BE49-F238E27FC236}">
                <a16:creationId xmlns:a16="http://schemas.microsoft.com/office/drawing/2014/main" id="{2BE448DB-4B1F-4CCA-A4C0-C0FFB71DAFCD}"/>
              </a:ext>
            </a:extLst>
          </p:cNvPr>
          <p:cNvSpPr txBox="1"/>
          <p:nvPr/>
        </p:nvSpPr>
        <p:spPr>
          <a:xfrm>
            <a:off x="4901607" y="4280231"/>
            <a:ext cx="150257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INNKJØP</a:t>
            </a:r>
          </a:p>
        </p:txBody>
      </p:sp>
      <p:sp>
        <p:nvSpPr>
          <p:cNvPr id="22" name="TekstSylinder 21">
            <a:extLst>
              <a:ext uri="{FF2B5EF4-FFF2-40B4-BE49-F238E27FC236}">
                <a16:creationId xmlns:a16="http://schemas.microsoft.com/office/drawing/2014/main" id="{F6E57393-F43F-4D53-A42E-DDFA3716294A}"/>
              </a:ext>
            </a:extLst>
          </p:cNvPr>
          <p:cNvSpPr txBox="1"/>
          <p:nvPr/>
        </p:nvSpPr>
        <p:spPr>
          <a:xfrm>
            <a:off x="2546240" y="4280231"/>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TRANSPORT</a:t>
            </a:r>
          </a:p>
        </p:txBody>
      </p:sp>
      <p:pic>
        <p:nvPicPr>
          <p:cNvPr id="4" name="Picture 3" descr="Icon&#10;&#10;Description automatically generated">
            <a:extLst>
              <a:ext uri="{FF2B5EF4-FFF2-40B4-BE49-F238E27FC236}">
                <a16:creationId xmlns:a16="http://schemas.microsoft.com/office/drawing/2014/main" id="{0370CE66-371A-42FD-AA7E-7E7BED9C9353}"/>
              </a:ext>
            </a:extLst>
          </p:cNvPr>
          <p:cNvPicPr>
            <a:picLocks noChangeAspect="1"/>
          </p:cNvPicPr>
          <p:nvPr/>
        </p:nvPicPr>
        <p:blipFill>
          <a:blip r:embed="rId3"/>
          <a:stretch>
            <a:fillRect/>
          </a:stretch>
        </p:blipFill>
        <p:spPr>
          <a:xfrm>
            <a:off x="4095619" y="4821207"/>
            <a:ext cx="1210658" cy="1210658"/>
          </a:xfrm>
          <a:prstGeom prst="rect">
            <a:avLst/>
          </a:prstGeom>
        </p:spPr>
      </p:pic>
      <p:pic>
        <p:nvPicPr>
          <p:cNvPr id="6" name="Picture 5" descr="Icon&#10;&#10;Description automatically generated">
            <a:extLst>
              <a:ext uri="{FF2B5EF4-FFF2-40B4-BE49-F238E27FC236}">
                <a16:creationId xmlns:a16="http://schemas.microsoft.com/office/drawing/2014/main" id="{BCE837BC-A629-482E-A329-DF4357174336}"/>
              </a:ext>
            </a:extLst>
          </p:cNvPr>
          <p:cNvPicPr>
            <a:picLocks noChangeAspect="1"/>
          </p:cNvPicPr>
          <p:nvPr/>
        </p:nvPicPr>
        <p:blipFill>
          <a:blip r:embed="rId4"/>
          <a:stretch>
            <a:fillRect/>
          </a:stretch>
        </p:blipFill>
        <p:spPr>
          <a:xfrm>
            <a:off x="5918644" y="4803451"/>
            <a:ext cx="1209502" cy="1210658"/>
          </a:xfrm>
          <a:prstGeom prst="rect">
            <a:avLst/>
          </a:prstGeom>
        </p:spPr>
      </p:pic>
      <p:pic>
        <p:nvPicPr>
          <p:cNvPr id="9" name="Picture 8" descr="Icon&#10;&#10;Description automatically generated">
            <a:extLst>
              <a:ext uri="{FF2B5EF4-FFF2-40B4-BE49-F238E27FC236}">
                <a16:creationId xmlns:a16="http://schemas.microsoft.com/office/drawing/2014/main" id="{F9324482-91AE-4016-8D9B-346747267D13}"/>
              </a:ext>
            </a:extLst>
          </p:cNvPr>
          <p:cNvPicPr>
            <a:picLocks noChangeAspect="1"/>
          </p:cNvPicPr>
          <p:nvPr/>
        </p:nvPicPr>
        <p:blipFill>
          <a:blip r:embed="rId5"/>
          <a:stretch>
            <a:fillRect/>
          </a:stretch>
        </p:blipFill>
        <p:spPr>
          <a:xfrm>
            <a:off x="2612127" y="2322101"/>
            <a:ext cx="1815029" cy="1815029"/>
          </a:xfrm>
          <a:prstGeom prst="rect">
            <a:avLst/>
          </a:prstGeom>
        </p:spPr>
      </p:pic>
      <p:pic>
        <p:nvPicPr>
          <p:cNvPr id="12" name="Picture 11" descr="Icon&#10;&#10;Description automatically generated">
            <a:extLst>
              <a:ext uri="{FF2B5EF4-FFF2-40B4-BE49-F238E27FC236}">
                <a16:creationId xmlns:a16="http://schemas.microsoft.com/office/drawing/2014/main" id="{937A34A6-2354-4C67-B640-EDD28A88F21A}"/>
              </a:ext>
            </a:extLst>
          </p:cNvPr>
          <p:cNvPicPr>
            <a:picLocks noChangeAspect="1"/>
          </p:cNvPicPr>
          <p:nvPr/>
        </p:nvPicPr>
        <p:blipFill>
          <a:blip r:embed="rId6"/>
          <a:stretch>
            <a:fillRect/>
          </a:stretch>
        </p:blipFill>
        <p:spPr>
          <a:xfrm>
            <a:off x="4700948" y="2322101"/>
            <a:ext cx="1822447" cy="1822447"/>
          </a:xfrm>
          <a:prstGeom prst="rect">
            <a:avLst/>
          </a:prstGeom>
        </p:spPr>
      </p:pic>
      <p:pic>
        <p:nvPicPr>
          <p:cNvPr id="14" name="Picture 13" descr="Icon&#10;&#10;Description automatically generated">
            <a:extLst>
              <a:ext uri="{FF2B5EF4-FFF2-40B4-BE49-F238E27FC236}">
                <a16:creationId xmlns:a16="http://schemas.microsoft.com/office/drawing/2014/main" id="{B63B24CA-6450-4834-A796-C45AA6560FEF}"/>
              </a:ext>
            </a:extLst>
          </p:cNvPr>
          <p:cNvPicPr>
            <a:picLocks noChangeAspect="1"/>
          </p:cNvPicPr>
          <p:nvPr/>
        </p:nvPicPr>
        <p:blipFill>
          <a:blip r:embed="rId7"/>
          <a:stretch>
            <a:fillRect/>
          </a:stretch>
        </p:blipFill>
        <p:spPr>
          <a:xfrm>
            <a:off x="6762869" y="2276708"/>
            <a:ext cx="1820712" cy="1822447"/>
          </a:xfrm>
          <a:prstGeom prst="rect">
            <a:avLst/>
          </a:prstGeom>
        </p:spPr>
      </p:pic>
      <p:pic>
        <p:nvPicPr>
          <p:cNvPr id="16" name="Picture 15" descr="Icon&#10;&#10;Description automatically generated">
            <a:extLst>
              <a:ext uri="{FF2B5EF4-FFF2-40B4-BE49-F238E27FC236}">
                <a16:creationId xmlns:a16="http://schemas.microsoft.com/office/drawing/2014/main" id="{F7BE7E2D-E0EC-4218-AC8F-C1BE71E0E0D4}"/>
              </a:ext>
            </a:extLst>
          </p:cNvPr>
          <p:cNvPicPr>
            <a:picLocks noChangeAspect="1"/>
          </p:cNvPicPr>
          <p:nvPr/>
        </p:nvPicPr>
        <p:blipFill>
          <a:blip r:embed="rId8"/>
          <a:stretch>
            <a:fillRect/>
          </a:stretch>
        </p:blipFill>
        <p:spPr>
          <a:xfrm>
            <a:off x="399694" y="2276708"/>
            <a:ext cx="1815029" cy="1816763"/>
          </a:xfrm>
          <a:prstGeom prst="rect">
            <a:avLst/>
          </a:prstGeom>
        </p:spPr>
      </p:pic>
      <p:pic>
        <p:nvPicPr>
          <p:cNvPr id="24" name="Picture 23" descr="Icon&#10;&#10;Description automatically generated">
            <a:extLst>
              <a:ext uri="{FF2B5EF4-FFF2-40B4-BE49-F238E27FC236}">
                <a16:creationId xmlns:a16="http://schemas.microsoft.com/office/drawing/2014/main" id="{3FA4FF93-EA58-4274-94A5-180B40BEA108}"/>
              </a:ext>
            </a:extLst>
          </p:cNvPr>
          <p:cNvPicPr>
            <a:picLocks noChangeAspect="1"/>
          </p:cNvPicPr>
          <p:nvPr/>
        </p:nvPicPr>
        <p:blipFill>
          <a:blip r:embed="rId9"/>
          <a:stretch>
            <a:fillRect/>
          </a:stretch>
        </p:blipFill>
        <p:spPr>
          <a:xfrm>
            <a:off x="8900961" y="2276708"/>
            <a:ext cx="1815029" cy="1815029"/>
          </a:xfrm>
          <a:prstGeom prst="rect">
            <a:avLst/>
          </a:prstGeom>
        </p:spPr>
      </p:pic>
      <p:sp>
        <p:nvSpPr>
          <p:cNvPr id="37" name="TekstSylinder 21">
            <a:extLst>
              <a:ext uri="{FF2B5EF4-FFF2-40B4-BE49-F238E27FC236}">
                <a16:creationId xmlns:a16="http://schemas.microsoft.com/office/drawing/2014/main" id="{6B9DB36C-82FA-48FE-84A9-1B624D75F217}"/>
              </a:ext>
            </a:extLst>
          </p:cNvPr>
          <p:cNvSpPr txBox="1"/>
          <p:nvPr/>
        </p:nvSpPr>
        <p:spPr>
          <a:xfrm>
            <a:off x="5555345" y="6031865"/>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PLAST</a:t>
            </a:r>
          </a:p>
        </p:txBody>
      </p:sp>
      <p:sp>
        <p:nvSpPr>
          <p:cNvPr id="39" name="TekstSylinder 21">
            <a:extLst>
              <a:ext uri="{FF2B5EF4-FFF2-40B4-BE49-F238E27FC236}">
                <a16:creationId xmlns:a16="http://schemas.microsoft.com/office/drawing/2014/main" id="{BC06B175-4252-4871-A15E-EA58EAA2376F}"/>
              </a:ext>
            </a:extLst>
          </p:cNvPr>
          <p:cNvSpPr txBox="1"/>
          <p:nvPr/>
        </p:nvSpPr>
        <p:spPr>
          <a:xfrm>
            <a:off x="3679640" y="6014109"/>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MATSVINN</a:t>
            </a:r>
          </a:p>
        </p:txBody>
      </p:sp>
    </p:spTree>
    <p:extLst>
      <p:ext uri="{BB962C8B-B14F-4D97-AF65-F5344CB8AC3E}">
        <p14:creationId xmlns:p14="http://schemas.microsoft.com/office/powerpoint/2010/main" val="417903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6C20DA5-7614-45C1-AE1A-5AAF145F2F8B}"/>
              </a:ext>
            </a:extLst>
          </p:cNvPr>
          <p:cNvSpPr>
            <a:spLocks noGrp="1"/>
          </p:cNvSpPr>
          <p:nvPr>
            <p:ph idx="1"/>
          </p:nvPr>
        </p:nvSpPr>
        <p:spPr>
          <a:xfrm>
            <a:off x="596801" y="1630249"/>
            <a:ext cx="8209845" cy="4308409"/>
          </a:xfrm>
        </p:spPr>
        <p:txBody>
          <a:bodyPr/>
          <a:lstStyle/>
          <a:p>
            <a:pPr marL="0" indent="0">
              <a:buNone/>
            </a:pPr>
            <a:r>
              <a:rPr lang="nb-NO" b="1" dirty="0">
                <a:solidFill>
                  <a:schemeClr val="bg2"/>
                </a:solidFill>
                <a:latin typeface="Century Gothic" panose="020B0502020202020204" pitchFamily="34" charset="0"/>
              </a:rPr>
              <a:t>80 </a:t>
            </a:r>
            <a:r>
              <a:rPr lang="nb-NO" dirty="0">
                <a:solidFill>
                  <a:schemeClr val="bg2"/>
                </a:solidFill>
                <a:latin typeface="Century Gothic" panose="020B0502020202020204" pitchFamily="34" charset="0"/>
              </a:rPr>
              <a:t>ulike kriteriesett</a:t>
            </a:r>
          </a:p>
          <a:p>
            <a:endParaRPr lang="nb-NO" dirty="0"/>
          </a:p>
        </p:txBody>
      </p:sp>
      <p:sp>
        <p:nvSpPr>
          <p:cNvPr id="4" name="Tittel 3">
            <a:extLst>
              <a:ext uri="{FF2B5EF4-FFF2-40B4-BE49-F238E27FC236}">
                <a16:creationId xmlns:a16="http://schemas.microsoft.com/office/drawing/2014/main" id="{FB07FFE7-B0C7-42A8-849B-70A747A95AE0}"/>
              </a:ext>
            </a:extLst>
          </p:cNvPr>
          <p:cNvSpPr>
            <a:spLocks noGrp="1"/>
          </p:cNvSpPr>
          <p:nvPr>
            <p:ph type="title"/>
          </p:nvPr>
        </p:nvSpPr>
        <p:spPr/>
        <p:txBody>
          <a:bodyPr/>
          <a:lstStyle/>
          <a:p>
            <a:r>
              <a:rPr lang="nb-NO" dirty="0"/>
              <a:t>Bransjekriterier</a:t>
            </a:r>
          </a:p>
        </p:txBody>
      </p:sp>
      <p:grpSp>
        <p:nvGrpSpPr>
          <p:cNvPr id="42" name="Gruppe 41">
            <a:extLst>
              <a:ext uri="{FF2B5EF4-FFF2-40B4-BE49-F238E27FC236}">
                <a16:creationId xmlns:a16="http://schemas.microsoft.com/office/drawing/2014/main" id="{AF2092DA-28D8-45DE-B726-AA6F512DD9FB}"/>
              </a:ext>
            </a:extLst>
          </p:cNvPr>
          <p:cNvGrpSpPr/>
          <p:nvPr/>
        </p:nvGrpSpPr>
        <p:grpSpPr>
          <a:xfrm>
            <a:off x="596801" y="2486400"/>
            <a:ext cx="1815028" cy="1815028"/>
            <a:chOff x="608329" y="3056550"/>
            <a:chExt cx="1815028" cy="1815028"/>
          </a:xfrm>
        </p:grpSpPr>
        <p:sp>
          <p:nvSpPr>
            <p:cNvPr id="19" name="Ellipse 18">
              <a:extLst>
                <a:ext uri="{FF2B5EF4-FFF2-40B4-BE49-F238E27FC236}">
                  <a16:creationId xmlns:a16="http://schemas.microsoft.com/office/drawing/2014/main" id="{A4BC2977-D127-456A-8917-C1BD66EE4FD5}"/>
                </a:ext>
              </a:extLst>
            </p:cNvPr>
            <p:cNvSpPr/>
            <p:nvPr/>
          </p:nvSpPr>
          <p:spPr>
            <a:xfrm>
              <a:off x="608329" y="3056550"/>
              <a:ext cx="1815028" cy="18150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Bilde 27" descr="Et bilde som inneholder objekt&#10;&#10;Beskrivelse som er generert med høy visshet">
              <a:extLst>
                <a:ext uri="{FF2B5EF4-FFF2-40B4-BE49-F238E27FC236}">
                  <a16:creationId xmlns:a16="http://schemas.microsoft.com/office/drawing/2014/main" id="{D22D6F8E-DD54-4F76-AC6A-5EE9FD7A29F8}"/>
                </a:ext>
              </a:extLst>
            </p:cNvPr>
            <p:cNvPicPr>
              <a:picLocks noChangeAspect="1"/>
            </p:cNvPicPr>
            <p:nvPr/>
          </p:nvPicPr>
          <p:blipFill>
            <a:blip r:embed="rId3"/>
            <a:stretch>
              <a:fillRect/>
            </a:stretch>
          </p:blipFill>
          <p:spPr>
            <a:xfrm>
              <a:off x="1033015" y="3469019"/>
              <a:ext cx="1051565" cy="1051565"/>
            </a:xfrm>
            <a:prstGeom prst="rect">
              <a:avLst/>
            </a:prstGeom>
          </p:spPr>
        </p:pic>
      </p:grpSp>
      <p:grpSp>
        <p:nvGrpSpPr>
          <p:cNvPr id="34" name="Gruppe 33">
            <a:extLst>
              <a:ext uri="{FF2B5EF4-FFF2-40B4-BE49-F238E27FC236}">
                <a16:creationId xmlns:a16="http://schemas.microsoft.com/office/drawing/2014/main" id="{781AAC7E-503E-4342-B178-B804CC46CDE8}"/>
              </a:ext>
            </a:extLst>
          </p:cNvPr>
          <p:cNvGrpSpPr/>
          <p:nvPr/>
        </p:nvGrpSpPr>
        <p:grpSpPr>
          <a:xfrm>
            <a:off x="2649262" y="2486400"/>
            <a:ext cx="1815028" cy="1815028"/>
            <a:chOff x="2660790" y="3056550"/>
            <a:chExt cx="1815028" cy="1815028"/>
          </a:xfrm>
        </p:grpSpPr>
        <p:sp>
          <p:nvSpPr>
            <p:cNvPr id="21" name="Ellipse 20">
              <a:extLst>
                <a:ext uri="{FF2B5EF4-FFF2-40B4-BE49-F238E27FC236}">
                  <a16:creationId xmlns:a16="http://schemas.microsoft.com/office/drawing/2014/main" id="{5A4550B6-0781-42FB-B59E-416669D46067}"/>
                </a:ext>
              </a:extLst>
            </p:cNvPr>
            <p:cNvSpPr/>
            <p:nvPr/>
          </p:nvSpPr>
          <p:spPr>
            <a:xfrm>
              <a:off x="2660790" y="3056550"/>
              <a:ext cx="1815028" cy="18150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0" name="Bilde 29">
              <a:extLst>
                <a:ext uri="{FF2B5EF4-FFF2-40B4-BE49-F238E27FC236}">
                  <a16:creationId xmlns:a16="http://schemas.microsoft.com/office/drawing/2014/main" id="{9098ABEA-9149-4A41-93F6-FD71A9FC3040}"/>
                </a:ext>
              </a:extLst>
            </p:cNvPr>
            <p:cNvPicPr>
              <a:picLocks noChangeAspect="1"/>
            </p:cNvPicPr>
            <p:nvPr/>
          </p:nvPicPr>
          <p:blipFill>
            <a:blip r:embed="rId4"/>
            <a:stretch>
              <a:fillRect/>
            </a:stretch>
          </p:blipFill>
          <p:spPr>
            <a:xfrm>
              <a:off x="3013891" y="3253810"/>
              <a:ext cx="1176148" cy="1176148"/>
            </a:xfrm>
            <a:prstGeom prst="rect">
              <a:avLst/>
            </a:prstGeom>
          </p:spPr>
        </p:pic>
      </p:grpSp>
      <p:grpSp>
        <p:nvGrpSpPr>
          <p:cNvPr id="35" name="Gruppe 34">
            <a:extLst>
              <a:ext uri="{FF2B5EF4-FFF2-40B4-BE49-F238E27FC236}">
                <a16:creationId xmlns:a16="http://schemas.microsoft.com/office/drawing/2014/main" id="{D452F1D8-445F-49B4-B45E-C993A6645149}"/>
              </a:ext>
            </a:extLst>
          </p:cNvPr>
          <p:cNvGrpSpPr/>
          <p:nvPr/>
        </p:nvGrpSpPr>
        <p:grpSpPr>
          <a:xfrm>
            <a:off x="4701723" y="2486400"/>
            <a:ext cx="1815028" cy="1815028"/>
            <a:chOff x="4713251" y="3056550"/>
            <a:chExt cx="1815028" cy="1815028"/>
          </a:xfrm>
        </p:grpSpPr>
        <p:sp>
          <p:nvSpPr>
            <p:cNvPr id="20" name="Ellipse 19">
              <a:extLst>
                <a:ext uri="{FF2B5EF4-FFF2-40B4-BE49-F238E27FC236}">
                  <a16:creationId xmlns:a16="http://schemas.microsoft.com/office/drawing/2014/main" id="{DE154B10-40C1-4809-92E5-6BE73FE34A38}"/>
                </a:ext>
              </a:extLst>
            </p:cNvPr>
            <p:cNvSpPr/>
            <p:nvPr/>
          </p:nvSpPr>
          <p:spPr>
            <a:xfrm>
              <a:off x="4713251" y="3056550"/>
              <a:ext cx="1815028" cy="18150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2" name="Bilde 31" descr="Et bilde som inneholder utklipp&#10;&#10;Beskrivelse som er generert med høy visshet">
              <a:extLst>
                <a:ext uri="{FF2B5EF4-FFF2-40B4-BE49-F238E27FC236}">
                  <a16:creationId xmlns:a16="http://schemas.microsoft.com/office/drawing/2014/main" id="{93853C64-38CE-438F-B060-CF7AAD0353EE}"/>
                </a:ext>
              </a:extLst>
            </p:cNvPr>
            <p:cNvPicPr>
              <a:picLocks noChangeAspect="1"/>
            </p:cNvPicPr>
            <p:nvPr/>
          </p:nvPicPr>
          <p:blipFill>
            <a:blip r:embed="rId5"/>
            <a:stretch>
              <a:fillRect/>
            </a:stretch>
          </p:blipFill>
          <p:spPr>
            <a:xfrm>
              <a:off x="5059168" y="3253810"/>
              <a:ext cx="1266774" cy="1266774"/>
            </a:xfrm>
            <a:prstGeom prst="rect">
              <a:avLst/>
            </a:prstGeom>
          </p:spPr>
        </p:pic>
      </p:grpSp>
      <p:grpSp>
        <p:nvGrpSpPr>
          <p:cNvPr id="38" name="Gruppe 37">
            <a:extLst>
              <a:ext uri="{FF2B5EF4-FFF2-40B4-BE49-F238E27FC236}">
                <a16:creationId xmlns:a16="http://schemas.microsoft.com/office/drawing/2014/main" id="{1FBAF6E4-4C3E-4967-8A77-000374FAF00C}"/>
              </a:ext>
            </a:extLst>
          </p:cNvPr>
          <p:cNvGrpSpPr/>
          <p:nvPr/>
        </p:nvGrpSpPr>
        <p:grpSpPr>
          <a:xfrm>
            <a:off x="6754184" y="2486400"/>
            <a:ext cx="1815028" cy="1815028"/>
            <a:chOff x="6765712" y="3056550"/>
            <a:chExt cx="1815028" cy="1815028"/>
          </a:xfrm>
        </p:grpSpPr>
        <p:sp>
          <p:nvSpPr>
            <p:cNvPr id="23" name="Ellipse 22">
              <a:extLst>
                <a:ext uri="{FF2B5EF4-FFF2-40B4-BE49-F238E27FC236}">
                  <a16:creationId xmlns:a16="http://schemas.microsoft.com/office/drawing/2014/main" id="{5D13B2D0-C1A0-4A73-B472-25ADBC59D278}"/>
                </a:ext>
              </a:extLst>
            </p:cNvPr>
            <p:cNvSpPr/>
            <p:nvPr/>
          </p:nvSpPr>
          <p:spPr>
            <a:xfrm>
              <a:off x="6765712" y="3056550"/>
              <a:ext cx="1815028" cy="181502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7" name="Bilde 36">
              <a:extLst>
                <a:ext uri="{FF2B5EF4-FFF2-40B4-BE49-F238E27FC236}">
                  <a16:creationId xmlns:a16="http://schemas.microsoft.com/office/drawing/2014/main" id="{35E71A68-DD8F-41B6-BB5A-6E8248720DB8}"/>
                </a:ext>
              </a:extLst>
            </p:cNvPr>
            <p:cNvPicPr>
              <a:picLocks noChangeAspect="1"/>
            </p:cNvPicPr>
            <p:nvPr/>
          </p:nvPicPr>
          <p:blipFill>
            <a:blip r:embed="rId6"/>
            <a:stretch>
              <a:fillRect/>
            </a:stretch>
          </p:blipFill>
          <p:spPr>
            <a:xfrm>
              <a:off x="7029309" y="3317579"/>
              <a:ext cx="1292967" cy="1292967"/>
            </a:xfrm>
            <a:prstGeom prst="rect">
              <a:avLst/>
            </a:prstGeom>
          </p:spPr>
        </p:pic>
      </p:grpSp>
      <p:grpSp>
        <p:nvGrpSpPr>
          <p:cNvPr id="41" name="Gruppe 40">
            <a:extLst>
              <a:ext uri="{FF2B5EF4-FFF2-40B4-BE49-F238E27FC236}">
                <a16:creationId xmlns:a16="http://schemas.microsoft.com/office/drawing/2014/main" id="{340DC2B2-3A5F-4308-903C-C266D40BCA6E}"/>
              </a:ext>
            </a:extLst>
          </p:cNvPr>
          <p:cNvGrpSpPr/>
          <p:nvPr/>
        </p:nvGrpSpPr>
        <p:grpSpPr>
          <a:xfrm>
            <a:off x="8806646" y="2486400"/>
            <a:ext cx="1815028" cy="1815028"/>
            <a:chOff x="8818174" y="3056550"/>
            <a:chExt cx="1815028" cy="1815028"/>
          </a:xfrm>
        </p:grpSpPr>
        <p:sp>
          <p:nvSpPr>
            <p:cNvPr id="22" name="Ellipse 21">
              <a:extLst>
                <a:ext uri="{FF2B5EF4-FFF2-40B4-BE49-F238E27FC236}">
                  <a16:creationId xmlns:a16="http://schemas.microsoft.com/office/drawing/2014/main" id="{36346EC4-9260-4AE7-B004-C3F506C51821}"/>
                </a:ext>
              </a:extLst>
            </p:cNvPr>
            <p:cNvSpPr/>
            <p:nvPr/>
          </p:nvSpPr>
          <p:spPr>
            <a:xfrm>
              <a:off x="8818174" y="3056550"/>
              <a:ext cx="1815028" cy="181502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0" name="Bilde 39" descr="Et bilde som inneholder utklipp&#10;&#10;Beskrivelse som er generert med høy visshet">
              <a:extLst>
                <a:ext uri="{FF2B5EF4-FFF2-40B4-BE49-F238E27FC236}">
                  <a16:creationId xmlns:a16="http://schemas.microsoft.com/office/drawing/2014/main" id="{E4DCCD4F-A8A9-485D-BDB2-6B85B9A61619}"/>
                </a:ext>
              </a:extLst>
            </p:cNvPr>
            <p:cNvPicPr>
              <a:picLocks noChangeAspect="1"/>
            </p:cNvPicPr>
            <p:nvPr/>
          </p:nvPicPr>
          <p:blipFill>
            <a:blip r:embed="rId7"/>
            <a:stretch>
              <a:fillRect/>
            </a:stretch>
          </p:blipFill>
          <p:spPr>
            <a:xfrm>
              <a:off x="9070243" y="3282068"/>
              <a:ext cx="1328478" cy="1328478"/>
            </a:xfrm>
            <a:prstGeom prst="rect">
              <a:avLst/>
            </a:prstGeom>
          </p:spPr>
        </p:pic>
      </p:grpSp>
      <p:sp>
        <p:nvSpPr>
          <p:cNvPr id="43" name="TekstSylinder 42">
            <a:extLst>
              <a:ext uri="{FF2B5EF4-FFF2-40B4-BE49-F238E27FC236}">
                <a16:creationId xmlns:a16="http://schemas.microsoft.com/office/drawing/2014/main" id="{5642C41A-CED3-43EE-BE9E-757BE60BCC96}"/>
              </a:ext>
            </a:extLst>
          </p:cNvPr>
          <p:cNvSpPr txBox="1"/>
          <p:nvPr/>
        </p:nvSpPr>
        <p:spPr>
          <a:xfrm>
            <a:off x="736979" y="4422657"/>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t>
            </a:r>
          </a:p>
        </p:txBody>
      </p:sp>
      <p:sp>
        <p:nvSpPr>
          <p:cNvPr id="44" name="TekstSylinder 43">
            <a:extLst>
              <a:ext uri="{FF2B5EF4-FFF2-40B4-BE49-F238E27FC236}">
                <a16:creationId xmlns:a16="http://schemas.microsoft.com/office/drawing/2014/main" id="{7E2EF3DD-E2B5-40EF-9123-032AF46F9B84}"/>
              </a:ext>
            </a:extLst>
          </p:cNvPr>
          <p:cNvSpPr txBox="1"/>
          <p:nvPr/>
        </p:nvSpPr>
        <p:spPr>
          <a:xfrm>
            <a:off x="8651244" y="4457791"/>
            <a:ext cx="2474513"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t>
            </a:r>
          </a:p>
        </p:txBody>
      </p:sp>
      <p:sp>
        <p:nvSpPr>
          <p:cNvPr id="45" name="TekstSylinder 44">
            <a:extLst>
              <a:ext uri="{FF2B5EF4-FFF2-40B4-BE49-F238E27FC236}">
                <a16:creationId xmlns:a16="http://schemas.microsoft.com/office/drawing/2014/main" id="{D1B2FDCE-83A3-40AA-BC1F-86A8DC5C1F72}"/>
              </a:ext>
            </a:extLst>
          </p:cNvPr>
          <p:cNvSpPr txBox="1"/>
          <p:nvPr/>
        </p:nvSpPr>
        <p:spPr>
          <a:xfrm>
            <a:off x="6971097" y="4457791"/>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t>
            </a:r>
          </a:p>
        </p:txBody>
      </p:sp>
      <p:sp>
        <p:nvSpPr>
          <p:cNvPr id="46" name="TekstSylinder 45">
            <a:extLst>
              <a:ext uri="{FF2B5EF4-FFF2-40B4-BE49-F238E27FC236}">
                <a16:creationId xmlns:a16="http://schemas.microsoft.com/office/drawing/2014/main" id="{23E75DD0-900F-4A53-9EEF-C9C000C7B94E}"/>
              </a:ext>
            </a:extLst>
          </p:cNvPr>
          <p:cNvSpPr txBox="1"/>
          <p:nvPr/>
        </p:nvSpPr>
        <p:spPr>
          <a:xfrm>
            <a:off x="4901607" y="4457791"/>
            <a:ext cx="150257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t>
            </a:r>
          </a:p>
        </p:txBody>
      </p:sp>
      <p:sp>
        <p:nvSpPr>
          <p:cNvPr id="47" name="TekstSylinder 46">
            <a:extLst>
              <a:ext uri="{FF2B5EF4-FFF2-40B4-BE49-F238E27FC236}">
                <a16:creationId xmlns:a16="http://schemas.microsoft.com/office/drawing/2014/main" id="{F36062B6-918A-4047-8BF2-63C153BD94D1}"/>
              </a:ext>
            </a:extLst>
          </p:cNvPr>
          <p:cNvSpPr txBox="1"/>
          <p:nvPr/>
        </p:nvSpPr>
        <p:spPr>
          <a:xfrm>
            <a:off x="2546240" y="4457791"/>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36846184"/>
      </p:ext>
    </p:extLst>
  </p:cSld>
  <p:clrMapOvr>
    <a:masterClrMapping/>
  </p:clrMapOvr>
</p:sld>
</file>

<file path=ppt/theme/theme1.xml><?xml version="1.0" encoding="utf-8"?>
<a:theme xmlns:a="http://schemas.openxmlformats.org/drawingml/2006/main" name="Forside - tittel, logo &amp; mønster">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AF83F008-1771-2741-BBC6-CC1148919062}"/>
    </a:ext>
  </a:extLst>
</a:theme>
</file>

<file path=ppt/theme/theme2.xml><?xml version="1.0" encoding="utf-8"?>
<a:theme xmlns:a="http://schemas.openxmlformats.org/drawingml/2006/main" name="Hvit mal ">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68CA3AE8-A3E0-2443-91E2-9BB3BECACDE6}"/>
    </a:ext>
  </a:extLst>
</a:theme>
</file>

<file path=ppt/theme/theme3.xml><?xml version="1.0" encoding="utf-8"?>
<a:theme xmlns:a="http://schemas.openxmlformats.org/drawingml/2006/main" name="Utfallende bilder">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EC705E89-7249-A84B-8059-FC94DB469E1E}"/>
    </a:ext>
  </a:extLst>
</a:theme>
</file>

<file path=ppt/theme/theme4.xml><?xml version="1.0" encoding="utf-8"?>
<a:theme xmlns:a="http://schemas.openxmlformats.org/drawingml/2006/main" name="Blå mal">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4AB87070-F8E1-1643-A38F-747C737114CE}"/>
    </a:ext>
  </a:extLst>
</a:theme>
</file>

<file path=ppt/theme/theme5.xml><?xml version="1.0" encoding="utf-8"?>
<a:theme xmlns:a="http://schemas.openxmlformats.org/drawingml/2006/main" name="Bakside med logo og url. Midtstilt">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48CE0DFC-F0F5-B44C-A7C3-D29BB6DE25E5}"/>
    </a:ext>
  </a:extLst>
</a:theme>
</file>

<file path=ppt/theme/theme6.xml><?xml version="1.0" encoding="utf-8"?>
<a:theme xmlns:a="http://schemas.openxmlformats.org/drawingml/2006/main" name="Bakside - kun logo">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61A619B0-6304-E549-B1AC-F91CA8B7AE5D}"/>
    </a:ext>
  </a:extLst>
</a:theme>
</file>

<file path=ppt/theme/theme7.xml><?xml version="1.0" encoding="utf-8"?>
<a:theme xmlns:a="http://schemas.openxmlformats.org/drawingml/2006/main" name="Bakside med stort mønster">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EDE6FF32-B422-804C-B4C6-CB1BD4008DB3}"/>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D16BA3353E6B47A7F4C32BA292A9B7" ma:contentTypeVersion="6" ma:contentTypeDescription="Create a new document." ma:contentTypeScope="" ma:versionID="e25c737686deeb7f7c26380d9a72ea40">
  <xsd:schema xmlns:xsd="http://www.w3.org/2001/XMLSchema" xmlns:xs="http://www.w3.org/2001/XMLSchema" xmlns:p="http://schemas.microsoft.com/office/2006/metadata/properties" xmlns:ns2="b8f1adbb-effe-440a-8811-e83ee11ff1f0" targetNamespace="http://schemas.microsoft.com/office/2006/metadata/properties" ma:root="true" ma:fieldsID="b4ffa1f7fc32fa9a1f9bb7ac34a3ee45" ns2:_="">
    <xsd:import namespace="b8f1adbb-effe-440a-8811-e83ee11ff1f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f1adbb-effe-440a-8811-e83ee11ff1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CBE353-22CD-487B-BABC-E5DC0977ADE3}">
  <ds:schemaRefs>
    <ds:schemaRef ds:uri="http://schemas.microsoft.com/sharepoint/v3/contenttype/forms"/>
  </ds:schemaRefs>
</ds:datastoreItem>
</file>

<file path=customXml/itemProps2.xml><?xml version="1.0" encoding="utf-8"?>
<ds:datastoreItem xmlns:ds="http://schemas.openxmlformats.org/officeDocument/2006/customXml" ds:itemID="{7CEF927E-8082-489D-AAE8-7F1E8533EE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f1adbb-effe-440a-8811-e83ee11ff1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120661-7A06-4A78-8917-9D74613305C0}">
  <ds:schemaRefs>
    <ds:schemaRef ds:uri="http://schemas.microsoft.com/office/2006/metadata/properties"/>
    <ds:schemaRef ds:uri="http://schemas.microsoft.com/office/infopath/2007/PartnerControls"/>
    <ds:schemaRef ds:uri="http://purl.org/dc/terms/"/>
    <ds:schemaRef ds:uri="b8f1adbb-effe-440a-8811-e83ee11ff1f0"/>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Logoforside med stort mønster</Template>
  <TotalTime>1003</TotalTime>
  <Words>769</Words>
  <Application>Microsoft Office PowerPoint</Application>
  <PresentationFormat>Widescreen</PresentationFormat>
  <Paragraphs>93</Paragraphs>
  <Slides>24</Slides>
  <Notes>12</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24</vt:i4>
      </vt:variant>
    </vt:vector>
  </HeadingPairs>
  <TitlesOfParts>
    <vt:vector size="36" baseType="lpstr">
      <vt:lpstr>Arial</vt:lpstr>
      <vt:lpstr>Calibri</vt:lpstr>
      <vt:lpstr>Century Gothic</vt:lpstr>
      <vt:lpstr>Open Sans</vt:lpstr>
      <vt:lpstr>proxima-nova</vt:lpstr>
      <vt:lpstr>Forside - tittel, logo &amp; mønster</vt:lpstr>
      <vt:lpstr>Hvit mal </vt:lpstr>
      <vt:lpstr>Utfallende bilder</vt:lpstr>
      <vt:lpstr>Blå mal</vt:lpstr>
      <vt:lpstr>Bakside med logo og url. Midtstilt</vt:lpstr>
      <vt:lpstr>Bakside - kun logo</vt:lpstr>
      <vt:lpstr>Bakside med stort mønster</vt:lpstr>
      <vt:lpstr>Miljøfyrtårn</vt:lpstr>
      <vt:lpstr>Agenda  1. Kort om oss 2. Kort om Miljøfyrtårn 3. Muligheter</vt:lpstr>
      <vt:lpstr>Hva er Miljøfyrtårn?  Et anerkjent og effektivt verktøy for sertifisering og miljøledelse, som hjelper virksomheter å skape konkurransefortrinn av bærekraft.</vt:lpstr>
      <vt:lpstr>Norges mest brukte miljøsertifikat</vt:lpstr>
      <vt:lpstr>Stifterne</vt:lpstr>
      <vt:lpstr>Veien til å bli Miljøfyrtårn</vt:lpstr>
      <vt:lpstr>PowerPoint Presentation</vt:lpstr>
      <vt:lpstr>Felles kriterier og byggeier/leietaker</vt:lpstr>
      <vt:lpstr>Bransjekriterier</vt:lpstr>
      <vt:lpstr>Sertifisering gjennom tredjepartskontroll</vt:lpstr>
      <vt:lpstr>Prisoverslag</vt:lpstr>
      <vt:lpstr>Tilbud</vt:lpstr>
      <vt:lpstr>Hvorfor Miljøfyrtårn?</vt:lpstr>
      <vt:lpstr>77 %</vt:lpstr>
      <vt:lpstr>71 %</vt:lpstr>
      <vt:lpstr>75 %</vt:lpstr>
      <vt:lpstr> Smarte verktøy. Konkrete tiltak.</vt:lpstr>
      <vt:lpstr>PowerPoint Presentation</vt:lpstr>
      <vt:lpstr>Lønnsomme resultater</vt:lpstr>
      <vt:lpstr>Stolthet og omdømme</vt:lpstr>
      <vt:lpstr>PowerPoint Presentation</vt:lpstr>
      <vt:lpstr>Konkurransefortrinn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Birthe Gravdahl</dc:creator>
  <cp:lastModifiedBy>Bjørn Henrik Brandtenborg</cp:lastModifiedBy>
  <cp:revision>155</cp:revision>
  <dcterms:created xsi:type="dcterms:W3CDTF">2019-01-30T14:19:50Z</dcterms:created>
  <dcterms:modified xsi:type="dcterms:W3CDTF">2021-06-22T05:31:01Z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0x010100D0D16BA3353E6B47A7F4C32BA292A9B7</vt:lpwstr>
  </property>
</Properties>
</file>